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9" r:id="rId1"/>
    <p:sldMasterId id="2147483837" r:id="rId2"/>
    <p:sldMasterId id="2147483861" r:id="rId3"/>
    <p:sldMasterId id="2147483894" r:id="rId4"/>
  </p:sldMasterIdLst>
  <p:notesMasterIdLst>
    <p:notesMasterId r:id="rId11"/>
  </p:notesMasterIdLst>
  <p:handoutMasterIdLst>
    <p:handoutMasterId r:id="rId12"/>
  </p:handoutMasterIdLst>
  <p:sldIdLst>
    <p:sldId id="737" r:id="rId5"/>
    <p:sldId id="744" r:id="rId6"/>
    <p:sldId id="771" r:id="rId7"/>
    <p:sldId id="745" r:id="rId8"/>
    <p:sldId id="751" r:id="rId9"/>
    <p:sldId id="776" r:id="rId10"/>
  </p:sldIdLst>
  <p:sldSz cx="9144000" cy="6858000" type="screen4x3"/>
  <p:notesSz cx="7104063" cy="10234613"/>
  <p:defaultTextStyle>
    <a:defPPr>
      <a:defRPr lang="fr-FR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2">
          <p15:clr>
            <a:srgbClr val="A4A3A4"/>
          </p15:clr>
        </p15:guide>
        <p15:guide id="2" orient="horz" pos="3521">
          <p15:clr>
            <a:srgbClr val="A4A3A4"/>
          </p15:clr>
        </p15:guide>
        <p15:guide id="3" orient="horz" pos="3884">
          <p15:clr>
            <a:srgbClr val="A4A3A4"/>
          </p15:clr>
        </p15:guide>
        <p15:guide id="4" orient="horz" pos="2160">
          <p15:clr>
            <a:srgbClr val="A4A3A4"/>
          </p15:clr>
        </p15:guide>
        <p15:guide id="5" pos="2880">
          <p15:clr>
            <a:srgbClr val="A4A3A4"/>
          </p15:clr>
        </p15:guide>
        <p15:guide id="6" pos="5511">
          <p15:clr>
            <a:srgbClr val="A4A3A4"/>
          </p15:clr>
        </p15:guide>
        <p15:guide id="7" pos="249">
          <p15:clr>
            <a:srgbClr val="A4A3A4"/>
          </p15:clr>
        </p15:guide>
        <p15:guide id="8" pos="521">
          <p15:clr>
            <a:srgbClr val="A4A3A4"/>
          </p15:clr>
        </p15:guide>
        <p15:guide id="9" pos="5239">
          <p15:clr>
            <a:srgbClr val="A4A3A4"/>
          </p15:clr>
        </p15:guide>
        <p15:guide id="10" pos="31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FF"/>
    <a:srgbClr val="0000FF"/>
    <a:srgbClr val="3A0D95"/>
    <a:srgbClr val="003366"/>
    <a:srgbClr val="FF6600"/>
    <a:srgbClr val="009EAC"/>
    <a:srgbClr val="1E7A84"/>
    <a:srgbClr val="327A84"/>
    <a:srgbClr val="1F9E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7" autoAdjust="0"/>
    <p:restoredTop sz="94576" autoAdjust="0"/>
  </p:normalViewPr>
  <p:slideViewPr>
    <p:cSldViewPr snapToGrid="0">
      <p:cViewPr varScale="1">
        <p:scale>
          <a:sx n="112" d="100"/>
          <a:sy n="112" d="100"/>
        </p:scale>
        <p:origin x="-1404" y="-102"/>
      </p:cViewPr>
      <p:guideLst>
        <p:guide orient="horz" pos="4161"/>
        <p:guide orient="horz" pos="461"/>
        <p:guide pos="5730"/>
        <p:guide pos="280"/>
        <p:guide pos="2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2292" y="420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8427" cy="511731"/>
          </a:xfrm>
          <a:prstGeom prst="rect">
            <a:avLst/>
          </a:prstGeom>
        </p:spPr>
        <p:txBody>
          <a:bodyPr vert="horz" lIns="99055" tIns="49527" rIns="99055" bIns="4952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3994" y="2"/>
            <a:ext cx="3078427" cy="511731"/>
          </a:xfrm>
          <a:prstGeom prst="rect">
            <a:avLst/>
          </a:prstGeom>
        </p:spPr>
        <p:txBody>
          <a:bodyPr vert="horz" lIns="99055" tIns="49527" rIns="99055" bIns="49527" rtlCol="0"/>
          <a:lstStyle>
            <a:lvl1pPr algn="r">
              <a:defRPr sz="1300"/>
            </a:lvl1pPr>
          </a:lstStyle>
          <a:p>
            <a:fld id="{EA33B4B9-AFB0-43EB-82AF-ED70AC262E4F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721108"/>
            <a:ext cx="3078427" cy="511731"/>
          </a:xfrm>
          <a:prstGeom prst="rect">
            <a:avLst/>
          </a:prstGeom>
        </p:spPr>
        <p:txBody>
          <a:bodyPr vert="horz" lIns="99055" tIns="49527" rIns="99055" bIns="4952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3994" y="9721108"/>
            <a:ext cx="3078427" cy="511731"/>
          </a:xfrm>
          <a:prstGeom prst="rect">
            <a:avLst/>
          </a:prstGeom>
        </p:spPr>
        <p:txBody>
          <a:bodyPr vert="horz" lIns="99055" tIns="49527" rIns="99055" bIns="49527" rtlCol="0" anchor="b"/>
          <a:lstStyle>
            <a:lvl1pPr algn="r">
              <a:defRPr sz="1300"/>
            </a:lvl1pPr>
          </a:lstStyle>
          <a:p>
            <a:fld id="{C6472C8F-9949-4688-BFEB-F813D79CFC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8427" cy="511731"/>
          </a:xfrm>
          <a:prstGeom prst="rect">
            <a:avLst/>
          </a:prstGeom>
        </p:spPr>
        <p:txBody>
          <a:bodyPr vert="horz" lIns="99055" tIns="49527" rIns="99055" bIns="4952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994" y="2"/>
            <a:ext cx="3078427" cy="511731"/>
          </a:xfrm>
          <a:prstGeom prst="rect">
            <a:avLst/>
          </a:prstGeom>
        </p:spPr>
        <p:txBody>
          <a:bodyPr vert="horz" lIns="99055" tIns="49527" rIns="99055" bIns="49527" rtlCol="0"/>
          <a:lstStyle>
            <a:lvl1pPr algn="r">
              <a:defRPr sz="1300"/>
            </a:lvl1pPr>
          </a:lstStyle>
          <a:p>
            <a:fld id="{3D31E77A-DD07-4A76-801D-B4BF4990C412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5" tIns="49527" rIns="99055" bIns="49527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407" y="4861443"/>
            <a:ext cx="5683250" cy="4605576"/>
          </a:xfrm>
          <a:prstGeom prst="rect">
            <a:avLst/>
          </a:prstGeom>
        </p:spPr>
        <p:txBody>
          <a:bodyPr vert="horz" lIns="99055" tIns="49527" rIns="99055" bIns="49527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721108"/>
            <a:ext cx="3078427" cy="511731"/>
          </a:xfrm>
          <a:prstGeom prst="rect">
            <a:avLst/>
          </a:prstGeom>
        </p:spPr>
        <p:txBody>
          <a:bodyPr vert="horz" lIns="99055" tIns="49527" rIns="99055" bIns="4952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994" y="9721108"/>
            <a:ext cx="3078427" cy="511731"/>
          </a:xfrm>
          <a:prstGeom prst="rect">
            <a:avLst/>
          </a:prstGeom>
        </p:spPr>
        <p:txBody>
          <a:bodyPr vert="horz" lIns="99055" tIns="49527" rIns="99055" bIns="49527" rtlCol="0" anchor="b"/>
          <a:lstStyle>
            <a:lvl1pPr algn="r">
              <a:defRPr sz="1300"/>
            </a:lvl1pPr>
          </a:lstStyle>
          <a:p>
            <a:fld id="{2CA3AB2B-189A-4C92-A457-C6A3833631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227B-E8B4-4C5A-BE48-2027246A8E4D}" type="datetimeFigureOut">
              <a:rPr lang="ko-KR" altLang="en-US" smtClean="0"/>
              <a:t>2016-11-14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44D57-EF04-4F86-A657-0362F8D33F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163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227B-E8B4-4C5A-BE48-2027246A8E4D}" type="datetimeFigureOut">
              <a:rPr lang="ko-KR" altLang="en-US" smtClean="0"/>
              <a:t>2016-11-14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44D57-EF04-4F86-A657-0362F8D33F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23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227B-E8B4-4C5A-BE48-2027246A8E4D}" type="datetimeFigureOut">
              <a:rPr lang="ko-KR" altLang="en-US" smtClean="0"/>
              <a:t>2016-11-14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44D57-EF04-4F86-A657-0362F8D33F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85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BA98-AC32-4D42-BD00-B5BAE55CA224}" type="datetimeFigureOut">
              <a:rPr lang="ko-KR" altLang="en-US" smtClean="0"/>
              <a:t>2016-11-14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24C7-2C66-4167-9C1E-EDE5DD615D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0280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2FD5-D131-4B03-8BFF-80F82A7A1B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54864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552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2FD5-D131-4B03-8BFF-80F82A7A1B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54864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51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 - Blu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 rot="16200000">
            <a:off x="1143001" y="-1143000"/>
            <a:ext cx="6858000" cy="9144000"/>
            <a:chOff x="-9129713" y="-762000"/>
            <a:chExt cx="21321713" cy="7620000"/>
          </a:xfrm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3475037" y="-762000"/>
              <a:ext cx="1019175" cy="4297363"/>
            </a:xfrm>
            <a:custGeom>
              <a:avLst/>
              <a:gdLst>
                <a:gd name="T0" fmla="*/ 0 w 2569"/>
                <a:gd name="T1" fmla="*/ 0 h 21654"/>
                <a:gd name="T2" fmla="*/ 0 w 2569"/>
                <a:gd name="T3" fmla="*/ 21654 h 21654"/>
                <a:gd name="T4" fmla="*/ 2 w 2569"/>
                <a:gd name="T5" fmla="*/ 21654 h 21654"/>
                <a:gd name="T6" fmla="*/ 2569 w 2569"/>
                <a:gd name="T7" fmla="*/ 19583 h 21654"/>
                <a:gd name="T8" fmla="*/ 2569 w 2569"/>
                <a:gd name="T9" fmla="*/ 0 h 21654"/>
                <a:gd name="T10" fmla="*/ 0 w 2569"/>
                <a:gd name="T11" fmla="*/ 0 h 21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9" h="21654">
                  <a:moveTo>
                    <a:pt x="0" y="0"/>
                  </a:moveTo>
                  <a:lnTo>
                    <a:pt x="0" y="21654"/>
                  </a:lnTo>
                  <a:lnTo>
                    <a:pt x="2" y="21654"/>
                  </a:lnTo>
                  <a:lnTo>
                    <a:pt x="2569" y="19583"/>
                  </a:lnTo>
                  <a:lnTo>
                    <a:pt x="25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494212" y="-762000"/>
              <a:ext cx="3359150" cy="3886200"/>
            </a:xfrm>
            <a:prstGeom prst="rect">
              <a:avLst/>
            </a:prstGeom>
            <a:solidFill>
              <a:srgbClr val="0038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3475037" y="3124200"/>
              <a:ext cx="1019174" cy="3733800"/>
            </a:xfrm>
            <a:custGeom>
              <a:avLst/>
              <a:gdLst>
                <a:gd name="T0" fmla="*/ 2569 w 2569"/>
                <a:gd name="T1" fmla="*/ 0 h 18816"/>
                <a:gd name="T2" fmla="*/ 2 w 2569"/>
                <a:gd name="T3" fmla="*/ 2071 h 18816"/>
                <a:gd name="T4" fmla="*/ 0 w 2569"/>
                <a:gd name="T5" fmla="*/ 2071 h 18816"/>
                <a:gd name="T6" fmla="*/ 0 w 2569"/>
                <a:gd name="T7" fmla="*/ 18816 h 18816"/>
                <a:gd name="T8" fmla="*/ 2 w 2569"/>
                <a:gd name="T9" fmla="*/ 18816 h 18816"/>
                <a:gd name="T10" fmla="*/ 2569 w 2569"/>
                <a:gd name="T11" fmla="*/ 18816 h 18816"/>
                <a:gd name="T12" fmla="*/ 2569 w 2569"/>
                <a:gd name="T13" fmla="*/ 8337 h 18816"/>
                <a:gd name="T14" fmla="*/ 2569 w 2569"/>
                <a:gd name="T15" fmla="*/ 0 h 18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9" h="18816">
                  <a:moveTo>
                    <a:pt x="2569" y="0"/>
                  </a:moveTo>
                  <a:lnTo>
                    <a:pt x="2" y="2071"/>
                  </a:lnTo>
                  <a:lnTo>
                    <a:pt x="0" y="2071"/>
                  </a:lnTo>
                  <a:lnTo>
                    <a:pt x="0" y="18816"/>
                  </a:lnTo>
                  <a:lnTo>
                    <a:pt x="2" y="18816"/>
                  </a:lnTo>
                  <a:lnTo>
                    <a:pt x="2569" y="18816"/>
                  </a:lnTo>
                  <a:lnTo>
                    <a:pt x="2569" y="8337"/>
                  </a:lnTo>
                  <a:lnTo>
                    <a:pt x="2569" y="0"/>
                  </a:lnTo>
                  <a:close/>
                </a:path>
              </a:pathLst>
            </a:custGeom>
            <a:solidFill>
              <a:srgbClr val="CB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4494212" y="3124200"/>
              <a:ext cx="3359150" cy="3733800"/>
            </a:xfrm>
            <a:custGeom>
              <a:avLst/>
              <a:gdLst>
                <a:gd name="T0" fmla="*/ 8461 w 8461"/>
                <a:gd name="T1" fmla="*/ 0 h 18816"/>
                <a:gd name="T2" fmla="*/ 0 w 8461"/>
                <a:gd name="T3" fmla="*/ 0 h 18816"/>
                <a:gd name="T4" fmla="*/ 0 w 8461"/>
                <a:gd name="T5" fmla="*/ 8337 h 18816"/>
                <a:gd name="T6" fmla="*/ 0 w 8461"/>
                <a:gd name="T7" fmla="*/ 18816 h 18816"/>
                <a:gd name="T8" fmla="*/ 8461 w 8461"/>
                <a:gd name="T9" fmla="*/ 18816 h 18816"/>
                <a:gd name="T10" fmla="*/ 8461 w 8461"/>
                <a:gd name="T11" fmla="*/ 8337 h 18816"/>
                <a:gd name="T12" fmla="*/ 8461 w 8461"/>
                <a:gd name="T13" fmla="*/ 0 h 18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61" h="18816">
                  <a:moveTo>
                    <a:pt x="8461" y="0"/>
                  </a:moveTo>
                  <a:lnTo>
                    <a:pt x="0" y="0"/>
                  </a:lnTo>
                  <a:lnTo>
                    <a:pt x="0" y="8337"/>
                  </a:lnTo>
                  <a:lnTo>
                    <a:pt x="0" y="18816"/>
                  </a:lnTo>
                  <a:lnTo>
                    <a:pt x="8461" y="18816"/>
                  </a:lnTo>
                  <a:lnTo>
                    <a:pt x="8461" y="8337"/>
                  </a:lnTo>
                  <a:lnTo>
                    <a:pt x="8461" y="0"/>
                  </a:lnTo>
                  <a:close/>
                </a:path>
              </a:pathLst>
            </a:cu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7853363" y="-762000"/>
              <a:ext cx="1008062" cy="3886200"/>
            </a:xfrm>
            <a:custGeom>
              <a:avLst/>
              <a:gdLst>
                <a:gd name="T0" fmla="*/ 0 w 2541"/>
                <a:gd name="T1" fmla="*/ 19583 h 19583"/>
                <a:gd name="T2" fmla="*/ 2 w 2541"/>
                <a:gd name="T3" fmla="*/ 19583 h 19583"/>
                <a:gd name="T4" fmla="*/ 2541 w 2541"/>
                <a:gd name="T5" fmla="*/ 17478 h 19583"/>
                <a:gd name="T6" fmla="*/ 2541 w 2541"/>
                <a:gd name="T7" fmla="*/ 0 h 19583"/>
                <a:gd name="T8" fmla="*/ 0 w 2541"/>
                <a:gd name="T9" fmla="*/ 0 h 19583"/>
                <a:gd name="T10" fmla="*/ 0 w 2541"/>
                <a:gd name="T11" fmla="*/ 19583 h 19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41" h="19583">
                  <a:moveTo>
                    <a:pt x="0" y="19583"/>
                  </a:moveTo>
                  <a:lnTo>
                    <a:pt x="2" y="19583"/>
                  </a:lnTo>
                  <a:lnTo>
                    <a:pt x="2541" y="17478"/>
                  </a:lnTo>
                  <a:lnTo>
                    <a:pt x="2541" y="0"/>
                  </a:lnTo>
                  <a:lnTo>
                    <a:pt x="0" y="0"/>
                  </a:lnTo>
                  <a:lnTo>
                    <a:pt x="0" y="195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7853362" y="2706687"/>
              <a:ext cx="1008063" cy="4151313"/>
            </a:xfrm>
            <a:custGeom>
              <a:avLst/>
              <a:gdLst>
                <a:gd name="T0" fmla="*/ 2541 w 2541"/>
                <a:gd name="T1" fmla="*/ 0 h 20921"/>
                <a:gd name="T2" fmla="*/ 2 w 2541"/>
                <a:gd name="T3" fmla="*/ 2105 h 20921"/>
                <a:gd name="T4" fmla="*/ 0 w 2541"/>
                <a:gd name="T5" fmla="*/ 2105 h 20921"/>
                <a:gd name="T6" fmla="*/ 0 w 2541"/>
                <a:gd name="T7" fmla="*/ 10442 h 20921"/>
                <a:gd name="T8" fmla="*/ 0 w 2541"/>
                <a:gd name="T9" fmla="*/ 20921 h 20921"/>
                <a:gd name="T10" fmla="*/ 2541 w 2541"/>
                <a:gd name="T11" fmla="*/ 20921 h 20921"/>
                <a:gd name="T12" fmla="*/ 2541 w 2541"/>
                <a:gd name="T13" fmla="*/ 4176 h 20921"/>
                <a:gd name="T14" fmla="*/ 2541 w 2541"/>
                <a:gd name="T15" fmla="*/ 0 h 20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41" h="20921">
                  <a:moveTo>
                    <a:pt x="2541" y="0"/>
                  </a:moveTo>
                  <a:lnTo>
                    <a:pt x="2" y="2105"/>
                  </a:lnTo>
                  <a:lnTo>
                    <a:pt x="0" y="2105"/>
                  </a:lnTo>
                  <a:lnTo>
                    <a:pt x="0" y="10442"/>
                  </a:lnTo>
                  <a:lnTo>
                    <a:pt x="0" y="20921"/>
                  </a:lnTo>
                  <a:lnTo>
                    <a:pt x="2541" y="20921"/>
                  </a:lnTo>
                  <a:lnTo>
                    <a:pt x="2541" y="4176"/>
                  </a:lnTo>
                  <a:lnTo>
                    <a:pt x="2541" y="0"/>
                  </a:lnTo>
                  <a:close/>
                </a:path>
              </a:pathLst>
            </a:custGeom>
            <a:solidFill>
              <a:srgbClr val="CB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8861425" y="-762000"/>
              <a:ext cx="3330575" cy="3468688"/>
            </a:xfrm>
            <a:prstGeom prst="rect">
              <a:avLst/>
            </a:prstGeom>
            <a:solidFill>
              <a:srgbClr val="0038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-2317750" y="-762000"/>
              <a:ext cx="5792788" cy="4297363"/>
            </a:xfrm>
            <a:custGeom>
              <a:avLst/>
              <a:gdLst>
                <a:gd name="T0" fmla="*/ 0 w 14597"/>
                <a:gd name="T1" fmla="*/ 0 h 21654"/>
                <a:gd name="T2" fmla="*/ 0 w 14597"/>
                <a:gd name="T3" fmla="*/ 21620 h 21654"/>
                <a:gd name="T4" fmla="*/ 0 w 14597"/>
                <a:gd name="T5" fmla="*/ 21654 h 21654"/>
                <a:gd name="T6" fmla="*/ 14597 w 14597"/>
                <a:gd name="T7" fmla="*/ 21654 h 21654"/>
                <a:gd name="T8" fmla="*/ 14597 w 14597"/>
                <a:gd name="T9" fmla="*/ 0 h 21654"/>
                <a:gd name="T10" fmla="*/ 0 w 14597"/>
                <a:gd name="T11" fmla="*/ 0 h 21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97" h="21654">
                  <a:moveTo>
                    <a:pt x="0" y="0"/>
                  </a:moveTo>
                  <a:lnTo>
                    <a:pt x="0" y="21620"/>
                  </a:lnTo>
                  <a:lnTo>
                    <a:pt x="0" y="21654"/>
                  </a:lnTo>
                  <a:lnTo>
                    <a:pt x="14597" y="21654"/>
                  </a:lnTo>
                  <a:lnTo>
                    <a:pt x="145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-2317750" y="3535362"/>
              <a:ext cx="5792788" cy="3322638"/>
            </a:xfrm>
            <a:custGeom>
              <a:avLst/>
              <a:gdLst>
                <a:gd name="T0" fmla="*/ 0 w 14597"/>
                <a:gd name="T1" fmla="*/ 0 h 16745"/>
                <a:gd name="T2" fmla="*/ 0 w 14597"/>
                <a:gd name="T3" fmla="*/ 4076 h 16745"/>
                <a:gd name="T4" fmla="*/ 0 w 14597"/>
                <a:gd name="T5" fmla="*/ 6135 h 16745"/>
                <a:gd name="T6" fmla="*/ 0 w 14597"/>
                <a:gd name="T7" fmla="*/ 16745 h 16745"/>
                <a:gd name="T8" fmla="*/ 14597 w 14597"/>
                <a:gd name="T9" fmla="*/ 16745 h 16745"/>
                <a:gd name="T10" fmla="*/ 14597 w 14597"/>
                <a:gd name="T11" fmla="*/ 0 h 16745"/>
                <a:gd name="T12" fmla="*/ 0 w 14597"/>
                <a:gd name="T13" fmla="*/ 0 h 16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597" h="16745">
                  <a:moveTo>
                    <a:pt x="0" y="0"/>
                  </a:moveTo>
                  <a:lnTo>
                    <a:pt x="0" y="4076"/>
                  </a:lnTo>
                  <a:lnTo>
                    <a:pt x="0" y="6135"/>
                  </a:lnTo>
                  <a:lnTo>
                    <a:pt x="0" y="16745"/>
                  </a:lnTo>
                  <a:lnTo>
                    <a:pt x="14597" y="16745"/>
                  </a:lnTo>
                  <a:lnTo>
                    <a:pt x="145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-9129713" y="4752975"/>
              <a:ext cx="5792788" cy="2105025"/>
            </a:xfrm>
            <a:custGeom>
              <a:avLst/>
              <a:gdLst>
                <a:gd name="T0" fmla="*/ 14596 w 14596"/>
                <a:gd name="T1" fmla="*/ 0 h 10610"/>
                <a:gd name="T2" fmla="*/ 0 w 14596"/>
                <a:gd name="T3" fmla="*/ 0 h 10610"/>
                <a:gd name="T4" fmla="*/ 0 w 14596"/>
                <a:gd name="T5" fmla="*/ 10610 h 10610"/>
                <a:gd name="T6" fmla="*/ 14596 w 14596"/>
                <a:gd name="T7" fmla="*/ 10610 h 10610"/>
                <a:gd name="T8" fmla="*/ 14596 w 14596"/>
                <a:gd name="T9" fmla="*/ 13 h 10610"/>
                <a:gd name="T10" fmla="*/ 14596 w 14596"/>
                <a:gd name="T11" fmla="*/ 0 h 10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96" h="10610">
                  <a:moveTo>
                    <a:pt x="14596" y="0"/>
                  </a:moveTo>
                  <a:lnTo>
                    <a:pt x="0" y="0"/>
                  </a:lnTo>
                  <a:lnTo>
                    <a:pt x="0" y="10610"/>
                  </a:lnTo>
                  <a:lnTo>
                    <a:pt x="14596" y="10610"/>
                  </a:lnTo>
                  <a:lnTo>
                    <a:pt x="14596" y="13"/>
                  </a:lnTo>
                  <a:lnTo>
                    <a:pt x="14596" y="0"/>
                  </a:lnTo>
                  <a:close/>
                </a:path>
              </a:pathLst>
            </a:cu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-3336925" y="-762000"/>
              <a:ext cx="1019175" cy="5514975"/>
            </a:xfrm>
            <a:custGeom>
              <a:avLst/>
              <a:gdLst>
                <a:gd name="T0" fmla="*/ 0 w 2568"/>
                <a:gd name="T1" fmla="*/ 0 h 27789"/>
                <a:gd name="T2" fmla="*/ 0 w 2568"/>
                <a:gd name="T3" fmla="*/ 27789 h 27789"/>
                <a:gd name="T4" fmla="*/ 2 w 2568"/>
                <a:gd name="T5" fmla="*/ 27789 h 27789"/>
                <a:gd name="T6" fmla="*/ 2568 w 2568"/>
                <a:gd name="T7" fmla="*/ 21620 h 27789"/>
                <a:gd name="T8" fmla="*/ 2568 w 2568"/>
                <a:gd name="T9" fmla="*/ 0 h 27789"/>
                <a:gd name="T10" fmla="*/ 0 w 2568"/>
                <a:gd name="T11" fmla="*/ 0 h 27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8" h="27789">
                  <a:moveTo>
                    <a:pt x="0" y="0"/>
                  </a:moveTo>
                  <a:lnTo>
                    <a:pt x="0" y="27789"/>
                  </a:lnTo>
                  <a:lnTo>
                    <a:pt x="2" y="27789"/>
                  </a:lnTo>
                  <a:lnTo>
                    <a:pt x="2568" y="21620"/>
                  </a:lnTo>
                  <a:lnTo>
                    <a:pt x="25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-3336925" y="3529012"/>
              <a:ext cx="1019175" cy="3328988"/>
            </a:xfrm>
            <a:custGeom>
              <a:avLst/>
              <a:gdLst>
                <a:gd name="T0" fmla="*/ 2568 w 2568"/>
                <a:gd name="T1" fmla="*/ 4110 h 16779"/>
                <a:gd name="T2" fmla="*/ 2568 w 2568"/>
                <a:gd name="T3" fmla="*/ 34 h 16779"/>
                <a:gd name="T4" fmla="*/ 2568 w 2568"/>
                <a:gd name="T5" fmla="*/ 0 h 16779"/>
                <a:gd name="T6" fmla="*/ 2 w 2568"/>
                <a:gd name="T7" fmla="*/ 6169 h 16779"/>
                <a:gd name="T8" fmla="*/ 19 w 2568"/>
                <a:gd name="T9" fmla="*/ 6169 h 16779"/>
                <a:gd name="T10" fmla="*/ 2 w 2568"/>
                <a:gd name="T11" fmla="*/ 6182 h 16779"/>
                <a:gd name="T12" fmla="*/ 0 w 2568"/>
                <a:gd name="T13" fmla="*/ 6182 h 16779"/>
                <a:gd name="T14" fmla="*/ 0 w 2568"/>
                <a:gd name="T15" fmla="*/ 16779 h 16779"/>
                <a:gd name="T16" fmla="*/ 2 w 2568"/>
                <a:gd name="T17" fmla="*/ 16779 h 16779"/>
                <a:gd name="T18" fmla="*/ 2568 w 2568"/>
                <a:gd name="T19" fmla="*/ 16779 h 16779"/>
                <a:gd name="T20" fmla="*/ 2568 w 2568"/>
                <a:gd name="T21" fmla="*/ 6169 h 16779"/>
                <a:gd name="T22" fmla="*/ 2568 w 2568"/>
                <a:gd name="T23" fmla="*/ 4110 h 16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68" h="16779">
                  <a:moveTo>
                    <a:pt x="2568" y="4110"/>
                  </a:moveTo>
                  <a:lnTo>
                    <a:pt x="2568" y="34"/>
                  </a:lnTo>
                  <a:lnTo>
                    <a:pt x="2568" y="0"/>
                  </a:lnTo>
                  <a:lnTo>
                    <a:pt x="2" y="6169"/>
                  </a:lnTo>
                  <a:lnTo>
                    <a:pt x="19" y="6169"/>
                  </a:lnTo>
                  <a:lnTo>
                    <a:pt x="2" y="6182"/>
                  </a:lnTo>
                  <a:lnTo>
                    <a:pt x="0" y="6182"/>
                  </a:lnTo>
                  <a:lnTo>
                    <a:pt x="0" y="16779"/>
                  </a:lnTo>
                  <a:lnTo>
                    <a:pt x="2" y="16779"/>
                  </a:lnTo>
                  <a:lnTo>
                    <a:pt x="2568" y="16779"/>
                  </a:lnTo>
                  <a:lnTo>
                    <a:pt x="2568" y="6169"/>
                  </a:lnTo>
                  <a:lnTo>
                    <a:pt x="2568" y="4110"/>
                  </a:lnTo>
                  <a:close/>
                </a:path>
              </a:pathLst>
            </a:custGeom>
            <a:solidFill>
              <a:srgbClr val="CB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-9129713" y="-762000"/>
              <a:ext cx="5792788" cy="5514975"/>
            </a:xfrm>
            <a:prstGeom prst="rect">
              <a:avLst/>
            </a:prstGeom>
            <a:solidFill>
              <a:srgbClr val="0038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8861425" y="2706687"/>
              <a:ext cx="3330575" cy="4151313"/>
            </a:xfrm>
            <a:custGeom>
              <a:avLst/>
              <a:gdLst>
                <a:gd name="T0" fmla="*/ 0 w 8393"/>
                <a:gd name="T1" fmla="*/ 4176 h 20921"/>
                <a:gd name="T2" fmla="*/ 0 w 8393"/>
                <a:gd name="T3" fmla="*/ 20921 h 20921"/>
                <a:gd name="T4" fmla="*/ 8393 w 8393"/>
                <a:gd name="T5" fmla="*/ 20921 h 20921"/>
                <a:gd name="T6" fmla="*/ 8393 w 8393"/>
                <a:gd name="T7" fmla="*/ 4176 h 20921"/>
                <a:gd name="T8" fmla="*/ 8393 w 8393"/>
                <a:gd name="T9" fmla="*/ 0 h 20921"/>
                <a:gd name="T10" fmla="*/ 0 w 8393"/>
                <a:gd name="T11" fmla="*/ 0 h 20921"/>
                <a:gd name="T12" fmla="*/ 0 w 8393"/>
                <a:gd name="T13" fmla="*/ 4176 h 20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93" h="20921">
                  <a:moveTo>
                    <a:pt x="0" y="4176"/>
                  </a:moveTo>
                  <a:lnTo>
                    <a:pt x="0" y="20921"/>
                  </a:lnTo>
                  <a:lnTo>
                    <a:pt x="8393" y="20921"/>
                  </a:lnTo>
                  <a:lnTo>
                    <a:pt x="8393" y="4176"/>
                  </a:lnTo>
                  <a:lnTo>
                    <a:pt x="8393" y="0"/>
                  </a:lnTo>
                  <a:lnTo>
                    <a:pt x="0" y="0"/>
                  </a:lnTo>
                  <a:lnTo>
                    <a:pt x="0" y="4176"/>
                  </a:lnTo>
                  <a:close/>
                </a:path>
              </a:pathLst>
            </a:cu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5" y="5085184"/>
            <a:ext cx="6408712" cy="1667520"/>
          </a:xfr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2920812"/>
            <a:ext cx="48965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119" indent="0" algn="ctr">
              <a:buNone/>
              <a:defRPr sz="2000"/>
            </a:lvl2pPr>
            <a:lvl3pPr marL="914239" indent="0" algn="ctr">
              <a:buNone/>
              <a:defRPr sz="1800"/>
            </a:lvl3pPr>
            <a:lvl4pPr marL="1371358" indent="0" algn="ctr">
              <a:buNone/>
              <a:defRPr sz="1600"/>
            </a:lvl4pPr>
            <a:lvl5pPr marL="1828477" indent="0" algn="ctr">
              <a:buNone/>
              <a:defRPr sz="1600"/>
            </a:lvl5pPr>
            <a:lvl6pPr marL="2285596" indent="0" algn="ctr">
              <a:buNone/>
              <a:defRPr sz="1600"/>
            </a:lvl6pPr>
            <a:lvl7pPr marL="2742716" indent="0" algn="ctr">
              <a:buNone/>
              <a:defRPr sz="1600"/>
            </a:lvl7pPr>
            <a:lvl8pPr marL="3199835" indent="0" algn="ctr">
              <a:buNone/>
              <a:defRPr sz="1600"/>
            </a:lvl8pPr>
            <a:lvl9pPr marL="3656954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39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Yellow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 rot="5400000">
            <a:off x="1142997" y="-1143000"/>
            <a:ext cx="6858002" cy="9144001"/>
            <a:chOff x="0" y="0"/>
            <a:chExt cx="9144000" cy="6858001"/>
          </a:xfrm>
        </p:grpSpPr>
        <p:sp>
          <p:nvSpPr>
            <p:cNvPr id="23" name="Freeform 5"/>
            <p:cNvSpPr>
              <a:spLocks/>
            </p:cNvSpPr>
            <p:nvPr/>
          </p:nvSpPr>
          <p:spPr bwMode="auto">
            <a:xfrm rot="10800000">
              <a:off x="3301263" y="2990373"/>
              <a:ext cx="437082" cy="3867627"/>
            </a:xfrm>
            <a:custGeom>
              <a:avLst/>
              <a:gdLst>
                <a:gd name="T0" fmla="*/ 0 w 2569"/>
                <a:gd name="T1" fmla="*/ 0 h 21654"/>
                <a:gd name="T2" fmla="*/ 0 w 2569"/>
                <a:gd name="T3" fmla="*/ 21654 h 21654"/>
                <a:gd name="T4" fmla="*/ 2 w 2569"/>
                <a:gd name="T5" fmla="*/ 21654 h 21654"/>
                <a:gd name="T6" fmla="*/ 2569 w 2569"/>
                <a:gd name="T7" fmla="*/ 19583 h 21654"/>
                <a:gd name="T8" fmla="*/ 2569 w 2569"/>
                <a:gd name="T9" fmla="*/ 0 h 21654"/>
                <a:gd name="T10" fmla="*/ 0 w 2569"/>
                <a:gd name="T11" fmla="*/ 0 h 21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9" h="21654">
                  <a:moveTo>
                    <a:pt x="0" y="0"/>
                  </a:moveTo>
                  <a:lnTo>
                    <a:pt x="0" y="21654"/>
                  </a:lnTo>
                  <a:lnTo>
                    <a:pt x="2" y="21654"/>
                  </a:lnTo>
                  <a:lnTo>
                    <a:pt x="2569" y="19583"/>
                  </a:lnTo>
                  <a:lnTo>
                    <a:pt x="25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92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 rot="10800000">
              <a:off x="1860662" y="3360420"/>
              <a:ext cx="1440600" cy="3497580"/>
            </a:xfrm>
            <a:prstGeom prst="rect">
              <a:avLst/>
            </a:prstGeom>
            <a:solidFill>
              <a:srgbClr val="FDB9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 rot="10800000">
              <a:off x="3301263" y="0"/>
              <a:ext cx="437082" cy="3360420"/>
            </a:xfrm>
            <a:custGeom>
              <a:avLst/>
              <a:gdLst>
                <a:gd name="T0" fmla="*/ 2569 w 2569"/>
                <a:gd name="T1" fmla="*/ 0 h 18816"/>
                <a:gd name="T2" fmla="*/ 2 w 2569"/>
                <a:gd name="T3" fmla="*/ 2071 h 18816"/>
                <a:gd name="T4" fmla="*/ 0 w 2569"/>
                <a:gd name="T5" fmla="*/ 2071 h 18816"/>
                <a:gd name="T6" fmla="*/ 0 w 2569"/>
                <a:gd name="T7" fmla="*/ 18816 h 18816"/>
                <a:gd name="T8" fmla="*/ 2 w 2569"/>
                <a:gd name="T9" fmla="*/ 18816 h 18816"/>
                <a:gd name="T10" fmla="*/ 2569 w 2569"/>
                <a:gd name="T11" fmla="*/ 18816 h 18816"/>
                <a:gd name="T12" fmla="*/ 2569 w 2569"/>
                <a:gd name="T13" fmla="*/ 8337 h 18816"/>
                <a:gd name="T14" fmla="*/ 2569 w 2569"/>
                <a:gd name="T15" fmla="*/ 0 h 18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9" h="18816">
                  <a:moveTo>
                    <a:pt x="2569" y="0"/>
                  </a:moveTo>
                  <a:lnTo>
                    <a:pt x="2" y="2071"/>
                  </a:lnTo>
                  <a:lnTo>
                    <a:pt x="0" y="2071"/>
                  </a:lnTo>
                  <a:lnTo>
                    <a:pt x="0" y="18816"/>
                  </a:lnTo>
                  <a:lnTo>
                    <a:pt x="2" y="18816"/>
                  </a:lnTo>
                  <a:lnTo>
                    <a:pt x="2569" y="18816"/>
                  </a:lnTo>
                  <a:lnTo>
                    <a:pt x="2569" y="8337"/>
                  </a:lnTo>
                  <a:lnTo>
                    <a:pt x="2569" y="0"/>
                  </a:lnTo>
                  <a:close/>
                </a:path>
              </a:pathLst>
            </a:custGeom>
            <a:solidFill>
              <a:srgbClr val="CB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 rot="10800000">
              <a:off x="1860662" y="0"/>
              <a:ext cx="1440600" cy="3360420"/>
            </a:xfrm>
            <a:custGeom>
              <a:avLst/>
              <a:gdLst>
                <a:gd name="T0" fmla="*/ 8461 w 8461"/>
                <a:gd name="T1" fmla="*/ 0 h 18816"/>
                <a:gd name="T2" fmla="*/ 0 w 8461"/>
                <a:gd name="T3" fmla="*/ 0 h 18816"/>
                <a:gd name="T4" fmla="*/ 0 w 8461"/>
                <a:gd name="T5" fmla="*/ 8337 h 18816"/>
                <a:gd name="T6" fmla="*/ 0 w 8461"/>
                <a:gd name="T7" fmla="*/ 18816 h 18816"/>
                <a:gd name="T8" fmla="*/ 8461 w 8461"/>
                <a:gd name="T9" fmla="*/ 18816 h 18816"/>
                <a:gd name="T10" fmla="*/ 8461 w 8461"/>
                <a:gd name="T11" fmla="*/ 8337 h 18816"/>
                <a:gd name="T12" fmla="*/ 8461 w 8461"/>
                <a:gd name="T13" fmla="*/ 0 h 18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61" h="18816">
                  <a:moveTo>
                    <a:pt x="8461" y="0"/>
                  </a:moveTo>
                  <a:lnTo>
                    <a:pt x="0" y="0"/>
                  </a:lnTo>
                  <a:lnTo>
                    <a:pt x="0" y="8337"/>
                  </a:lnTo>
                  <a:lnTo>
                    <a:pt x="0" y="18816"/>
                  </a:lnTo>
                  <a:lnTo>
                    <a:pt x="8461" y="18816"/>
                  </a:lnTo>
                  <a:lnTo>
                    <a:pt x="8461" y="8337"/>
                  </a:lnTo>
                  <a:lnTo>
                    <a:pt x="8461" y="0"/>
                  </a:lnTo>
                  <a:close/>
                </a:path>
              </a:pathLst>
            </a:cu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 rot="10800000">
              <a:off x="1428347" y="3360420"/>
              <a:ext cx="432316" cy="3497580"/>
            </a:xfrm>
            <a:custGeom>
              <a:avLst/>
              <a:gdLst>
                <a:gd name="T0" fmla="*/ 0 w 2541"/>
                <a:gd name="T1" fmla="*/ 19583 h 19583"/>
                <a:gd name="T2" fmla="*/ 2 w 2541"/>
                <a:gd name="T3" fmla="*/ 19583 h 19583"/>
                <a:gd name="T4" fmla="*/ 2541 w 2541"/>
                <a:gd name="T5" fmla="*/ 17478 h 19583"/>
                <a:gd name="T6" fmla="*/ 2541 w 2541"/>
                <a:gd name="T7" fmla="*/ 0 h 19583"/>
                <a:gd name="T8" fmla="*/ 0 w 2541"/>
                <a:gd name="T9" fmla="*/ 0 h 19583"/>
                <a:gd name="T10" fmla="*/ 0 w 2541"/>
                <a:gd name="T11" fmla="*/ 19583 h 19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41" h="19583">
                  <a:moveTo>
                    <a:pt x="0" y="19583"/>
                  </a:moveTo>
                  <a:lnTo>
                    <a:pt x="2" y="19583"/>
                  </a:lnTo>
                  <a:lnTo>
                    <a:pt x="2541" y="17478"/>
                  </a:lnTo>
                  <a:lnTo>
                    <a:pt x="2541" y="0"/>
                  </a:lnTo>
                  <a:lnTo>
                    <a:pt x="0" y="0"/>
                  </a:lnTo>
                  <a:lnTo>
                    <a:pt x="0" y="19583"/>
                  </a:lnTo>
                  <a:close/>
                </a:path>
              </a:pathLst>
            </a:custGeom>
            <a:solidFill>
              <a:srgbClr val="DA92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 rot="10800000">
              <a:off x="1428346" y="0"/>
              <a:ext cx="432316" cy="3736182"/>
            </a:xfrm>
            <a:custGeom>
              <a:avLst/>
              <a:gdLst>
                <a:gd name="T0" fmla="*/ 2541 w 2541"/>
                <a:gd name="T1" fmla="*/ 0 h 20921"/>
                <a:gd name="T2" fmla="*/ 2 w 2541"/>
                <a:gd name="T3" fmla="*/ 2105 h 20921"/>
                <a:gd name="T4" fmla="*/ 0 w 2541"/>
                <a:gd name="T5" fmla="*/ 2105 h 20921"/>
                <a:gd name="T6" fmla="*/ 0 w 2541"/>
                <a:gd name="T7" fmla="*/ 10442 h 20921"/>
                <a:gd name="T8" fmla="*/ 0 w 2541"/>
                <a:gd name="T9" fmla="*/ 20921 h 20921"/>
                <a:gd name="T10" fmla="*/ 2541 w 2541"/>
                <a:gd name="T11" fmla="*/ 20921 h 20921"/>
                <a:gd name="T12" fmla="*/ 2541 w 2541"/>
                <a:gd name="T13" fmla="*/ 4176 h 20921"/>
                <a:gd name="T14" fmla="*/ 2541 w 2541"/>
                <a:gd name="T15" fmla="*/ 0 h 20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41" h="20921">
                  <a:moveTo>
                    <a:pt x="2541" y="0"/>
                  </a:moveTo>
                  <a:lnTo>
                    <a:pt x="2" y="2105"/>
                  </a:lnTo>
                  <a:lnTo>
                    <a:pt x="0" y="2105"/>
                  </a:lnTo>
                  <a:lnTo>
                    <a:pt x="0" y="10442"/>
                  </a:lnTo>
                  <a:lnTo>
                    <a:pt x="0" y="20921"/>
                  </a:lnTo>
                  <a:lnTo>
                    <a:pt x="2541" y="20921"/>
                  </a:lnTo>
                  <a:lnTo>
                    <a:pt x="2541" y="4176"/>
                  </a:lnTo>
                  <a:lnTo>
                    <a:pt x="2541" y="0"/>
                  </a:lnTo>
                  <a:close/>
                </a:path>
              </a:pathLst>
            </a:custGeom>
            <a:solidFill>
              <a:srgbClr val="CB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Rectangle 11"/>
            <p:cNvSpPr>
              <a:spLocks noChangeArrowheads="1"/>
            </p:cNvSpPr>
            <p:nvPr/>
          </p:nvSpPr>
          <p:spPr bwMode="auto">
            <a:xfrm rot="10800000">
              <a:off x="0" y="3736181"/>
              <a:ext cx="1428346" cy="3121819"/>
            </a:xfrm>
            <a:prstGeom prst="rect">
              <a:avLst/>
            </a:prstGeom>
            <a:solidFill>
              <a:srgbClr val="FDB9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 rot="10800000">
              <a:off x="3738344" y="2990373"/>
              <a:ext cx="2484287" cy="3867627"/>
            </a:xfrm>
            <a:custGeom>
              <a:avLst/>
              <a:gdLst>
                <a:gd name="T0" fmla="*/ 0 w 14597"/>
                <a:gd name="T1" fmla="*/ 0 h 21654"/>
                <a:gd name="T2" fmla="*/ 0 w 14597"/>
                <a:gd name="T3" fmla="*/ 21620 h 21654"/>
                <a:gd name="T4" fmla="*/ 0 w 14597"/>
                <a:gd name="T5" fmla="*/ 21654 h 21654"/>
                <a:gd name="T6" fmla="*/ 14597 w 14597"/>
                <a:gd name="T7" fmla="*/ 21654 h 21654"/>
                <a:gd name="T8" fmla="*/ 14597 w 14597"/>
                <a:gd name="T9" fmla="*/ 0 h 21654"/>
                <a:gd name="T10" fmla="*/ 0 w 14597"/>
                <a:gd name="T11" fmla="*/ 0 h 21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97" h="21654">
                  <a:moveTo>
                    <a:pt x="0" y="0"/>
                  </a:moveTo>
                  <a:lnTo>
                    <a:pt x="0" y="21620"/>
                  </a:lnTo>
                  <a:lnTo>
                    <a:pt x="0" y="21654"/>
                  </a:lnTo>
                  <a:lnTo>
                    <a:pt x="14597" y="21654"/>
                  </a:lnTo>
                  <a:lnTo>
                    <a:pt x="145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B9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 rot="10800000">
              <a:off x="3738344" y="0"/>
              <a:ext cx="2484287" cy="2990374"/>
            </a:xfrm>
            <a:custGeom>
              <a:avLst/>
              <a:gdLst>
                <a:gd name="T0" fmla="*/ 0 w 14597"/>
                <a:gd name="T1" fmla="*/ 0 h 16745"/>
                <a:gd name="T2" fmla="*/ 0 w 14597"/>
                <a:gd name="T3" fmla="*/ 4076 h 16745"/>
                <a:gd name="T4" fmla="*/ 0 w 14597"/>
                <a:gd name="T5" fmla="*/ 6135 h 16745"/>
                <a:gd name="T6" fmla="*/ 0 w 14597"/>
                <a:gd name="T7" fmla="*/ 16745 h 16745"/>
                <a:gd name="T8" fmla="*/ 14597 w 14597"/>
                <a:gd name="T9" fmla="*/ 16745 h 16745"/>
                <a:gd name="T10" fmla="*/ 14597 w 14597"/>
                <a:gd name="T11" fmla="*/ 0 h 16745"/>
                <a:gd name="T12" fmla="*/ 0 w 14597"/>
                <a:gd name="T13" fmla="*/ 0 h 16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597" h="16745">
                  <a:moveTo>
                    <a:pt x="0" y="0"/>
                  </a:moveTo>
                  <a:lnTo>
                    <a:pt x="0" y="4076"/>
                  </a:lnTo>
                  <a:lnTo>
                    <a:pt x="0" y="6135"/>
                  </a:lnTo>
                  <a:lnTo>
                    <a:pt x="0" y="16745"/>
                  </a:lnTo>
                  <a:lnTo>
                    <a:pt x="14597" y="16745"/>
                  </a:lnTo>
                  <a:lnTo>
                    <a:pt x="145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 rot="10800000">
              <a:off x="6659713" y="0"/>
              <a:ext cx="2484287" cy="1894523"/>
            </a:xfrm>
            <a:custGeom>
              <a:avLst/>
              <a:gdLst>
                <a:gd name="T0" fmla="*/ 14596 w 14596"/>
                <a:gd name="T1" fmla="*/ 0 h 10610"/>
                <a:gd name="T2" fmla="*/ 0 w 14596"/>
                <a:gd name="T3" fmla="*/ 0 h 10610"/>
                <a:gd name="T4" fmla="*/ 0 w 14596"/>
                <a:gd name="T5" fmla="*/ 10610 h 10610"/>
                <a:gd name="T6" fmla="*/ 14596 w 14596"/>
                <a:gd name="T7" fmla="*/ 10610 h 10610"/>
                <a:gd name="T8" fmla="*/ 14596 w 14596"/>
                <a:gd name="T9" fmla="*/ 13 h 10610"/>
                <a:gd name="T10" fmla="*/ 14596 w 14596"/>
                <a:gd name="T11" fmla="*/ 0 h 10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96" h="10610">
                  <a:moveTo>
                    <a:pt x="14596" y="0"/>
                  </a:moveTo>
                  <a:lnTo>
                    <a:pt x="0" y="0"/>
                  </a:lnTo>
                  <a:lnTo>
                    <a:pt x="0" y="10610"/>
                  </a:lnTo>
                  <a:lnTo>
                    <a:pt x="14596" y="10610"/>
                  </a:lnTo>
                  <a:lnTo>
                    <a:pt x="14596" y="13"/>
                  </a:lnTo>
                  <a:lnTo>
                    <a:pt x="14596" y="0"/>
                  </a:lnTo>
                  <a:close/>
                </a:path>
              </a:pathLst>
            </a:cu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 rot="10800000">
              <a:off x="6222631" y="1894523"/>
              <a:ext cx="437082" cy="4963478"/>
            </a:xfrm>
            <a:custGeom>
              <a:avLst/>
              <a:gdLst>
                <a:gd name="T0" fmla="*/ 0 w 2568"/>
                <a:gd name="T1" fmla="*/ 0 h 27789"/>
                <a:gd name="T2" fmla="*/ 0 w 2568"/>
                <a:gd name="T3" fmla="*/ 27789 h 27789"/>
                <a:gd name="T4" fmla="*/ 2 w 2568"/>
                <a:gd name="T5" fmla="*/ 27789 h 27789"/>
                <a:gd name="T6" fmla="*/ 2568 w 2568"/>
                <a:gd name="T7" fmla="*/ 21620 h 27789"/>
                <a:gd name="T8" fmla="*/ 2568 w 2568"/>
                <a:gd name="T9" fmla="*/ 0 h 27789"/>
                <a:gd name="T10" fmla="*/ 0 w 2568"/>
                <a:gd name="T11" fmla="*/ 0 h 27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8" h="27789">
                  <a:moveTo>
                    <a:pt x="0" y="0"/>
                  </a:moveTo>
                  <a:lnTo>
                    <a:pt x="0" y="27789"/>
                  </a:lnTo>
                  <a:lnTo>
                    <a:pt x="2" y="27789"/>
                  </a:lnTo>
                  <a:lnTo>
                    <a:pt x="2568" y="21620"/>
                  </a:lnTo>
                  <a:lnTo>
                    <a:pt x="25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92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 rot="10800000">
              <a:off x="6222631" y="0"/>
              <a:ext cx="437082" cy="2996089"/>
            </a:xfrm>
            <a:custGeom>
              <a:avLst/>
              <a:gdLst>
                <a:gd name="T0" fmla="*/ 2568 w 2568"/>
                <a:gd name="T1" fmla="*/ 4110 h 16779"/>
                <a:gd name="T2" fmla="*/ 2568 w 2568"/>
                <a:gd name="T3" fmla="*/ 34 h 16779"/>
                <a:gd name="T4" fmla="*/ 2568 w 2568"/>
                <a:gd name="T5" fmla="*/ 0 h 16779"/>
                <a:gd name="T6" fmla="*/ 2 w 2568"/>
                <a:gd name="T7" fmla="*/ 6169 h 16779"/>
                <a:gd name="T8" fmla="*/ 19 w 2568"/>
                <a:gd name="T9" fmla="*/ 6169 h 16779"/>
                <a:gd name="T10" fmla="*/ 2 w 2568"/>
                <a:gd name="T11" fmla="*/ 6182 h 16779"/>
                <a:gd name="T12" fmla="*/ 0 w 2568"/>
                <a:gd name="T13" fmla="*/ 6182 h 16779"/>
                <a:gd name="T14" fmla="*/ 0 w 2568"/>
                <a:gd name="T15" fmla="*/ 16779 h 16779"/>
                <a:gd name="T16" fmla="*/ 2 w 2568"/>
                <a:gd name="T17" fmla="*/ 16779 h 16779"/>
                <a:gd name="T18" fmla="*/ 2568 w 2568"/>
                <a:gd name="T19" fmla="*/ 16779 h 16779"/>
                <a:gd name="T20" fmla="*/ 2568 w 2568"/>
                <a:gd name="T21" fmla="*/ 6169 h 16779"/>
                <a:gd name="T22" fmla="*/ 2568 w 2568"/>
                <a:gd name="T23" fmla="*/ 4110 h 16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68" h="16779">
                  <a:moveTo>
                    <a:pt x="2568" y="4110"/>
                  </a:moveTo>
                  <a:lnTo>
                    <a:pt x="2568" y="34"/>
                  </a:lnTo>
                  <a:lnTo>
                    <a:pt x="2568" y="0"/>
                  </a:lnTo>
                  <a:lnTo>
                    <a:pt x="2" y="6169"/>
                  </a:lnTo>
                  <a:lnTo>
                    <a:pt x="19" y="6169"/>
                  </a:lnTo>
                  <a:lnTo>
                    <a:pt x="2" y="6182"/>
                  </a:lnTo>
                  <a:lnTo>
                    <a:pt x="0" y="6182"/>
                  </a:lnTo>
                  <a:lnTo>
                    <a:pt x="0" y="16779"/>
                  </a:lnTo>
                  <a:lnTo>
                    <a:pt x="2" y="16779"/>
                  </a:lnTo>
                  <a:lnTo>
                    <a:pt x="2568" y="16779"/>
                  </a:lnTo>
                  <a:lnTo>
                    <a:pt x="2568" y="6169"/>
                  </a:lnTo>
                  <a:lnTo>
                    <a:pt x="2568" y="4110"/>
                  </a:lnTo>
                  <a:close/>
                </a:path>
              </a:pathLst>
            </a:custGeom>
            <a:solidFill>
              <a:srgbClr val="CB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Rectangle 17"/>
            <p:cNvSpPr>
              <a:spLocks noChangeArrowheads="1"/>
            </p:cNvSpPr>
            <p:nvPr/>
          </p:nvSpPr>
          <p:spPr bwMode="auto">
            <a:xfrm rot="10800000">
              <a:off x="6659713" y="1894523"/>
              <a:ext cx="2484287" cy="4963478"/>
            </a:xfrm>
            <a:prstGeom prst="rect">
              <a:avLst/>
            </a:prstGeom>
            <a:solidFill>
              <a:srgbClr val="FDB9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Freeform 18"/>
            <p:cNvSpPr>
              <a:spLocks/>
            </p:cNvSpPr>
            <p:nvPr/>
          </p:nvSpPr>
          <p:spPr bwMode="auto">
            <a:xfrm rot="10800000">
              <a:off x="0" y="0"/>
              <a:ext cx="1428346" cy="3736182"/>
            </a:xfrm>
            <a:custGeom>
              <a:avLst/>
              <a:gdLst>
                <a:gd name="T0" fmla="*/ 0 w 8393"/>
                <a:gd name="T1" fmla="*/ 4176 h 20921"/>
                <a:gd name="T2" fmla="*/ 0 w 8393"/>
                <a:gd name="T3" fmla="*/ 20921 h 20921"/>
                <a:gd name="T4" fmla="*/ 8393 w 8393"/>
                <a:gd name="T5" fmla="*/ 20921 h 20921"/>
                <a:gd name="T6" fmla="*/ 8393 w 8393"/>
                <a:gd name="T7" fmla="*/ 4176 h 20921"/>
                <a:gd name="T8" fmla="*/ 8393 w 8393"/>
                <a:gd name="T9" fmla="*/ 0 h 20921"/>
                <a:gd name="T10" fmla="*/ 0 w 8393"/>
                <a:gd name="T11" fmla="*/ 0 h 20921"/>
                <a:gd name="T12" fmla="*/ 0 w 8393"/>
                <a:gd name="T13" fmla="*/ 4176 h 20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93" h="20921">
                  <a:moveTo>
                    <a:pt x="0" y="4176"/>
                  </a:moveTo>
                  <a:lnTo>
                    <a:pt x="0" y="20921"/>
                  </a:lnTo>
                  <a:lnTo>
                    <a:pt x="8393" y="20921"/>
                  </a:lnTo>
                  <a:lnTo>
                    <a:pt x="8393" y="4176"/>
                  </a:lnTo>
                  <a:lnTo>
                    <a:pt x="8393" y="0"/>
                  </a:lnTo>
                  <a:lnTo>
                    <a:pt x="0" y="0"/>
                  </a:lnTo>
                  <a:lnTo>
                    <a:pt x="0" y="4176"/>
                  </a:lnTo>
                  <a:close/>
                </a:path>
              </a:pathLst>
            </a:cu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5" y="5085184"/>
            <a:ext cx="6408712" cy="1667520"/>
          </a:xfr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2920812"/>
            <a:ext cx="48965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119" indent="0" algn="ctr">
              <a:buNone/>
              <a:defRPr sz="2000"/>
            </a:lvl2pPr>
            <a:lvl3pPr marL="914239" indent="0" algn="ctr">
              <a:buNone/>
              <a:defRPr sz="1800"/>
            </a:lvl3pPr>
            <a:lvl4pPr marL="1371358" indent="0" algn="ctr">
              <a:buNone/>
              <a:defRPr sz="1600"/>
            </a:lvl4pPr>
            <a:lvl5pPr marL="1828477" indent="0" algn="ctr">
              <a:buNone/>
              <a:defRPr sz="1600"/>
            </a:lvl5pPr>
            <a:lvl6pPr marL="2285596" indent="0" algn="ctr">
              <a:buNone/>
              <a:defRPr sz="1600"/>
            </a:lvl6pPr>
            <a:lvl7pPr marL="2742716" indent="0" algn="ctr">
              <a:buNone/>
              <a:defRPr sz="1600"/>
            </a:lvl7pPr>
            <a:lvl8pPr marL="3199835" indent="0" algn="ctr">
              <a:buNone/>
              <a:defRPr sz="1600"/>
            </a:lvl8pPr>
            <a:lvl9pPr marL="3656954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86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Blu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 rot="16200000">
            <a:off x="1143001" y="-1143000"/>
            <a:ext cx="6858000" cy="9144000"/>
            <a:chOff x="-9129713" y="-762000"/>
            <a:chExt cx="21321713" cy="7620000"/>
          </a:xfrm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3475037" y="-762000"/>
              <a:ext cx="1019175" cy="4297363"/>
            </a:xfrm>
            <a:custGeom>
              <a:avLst/>
              <a:gdLst>
                <a:gd name="T0" fmla="*/ 0 w 2569"/>
                <a:gd name="T1" fmla="*/ 0 h 21654"/>
                <a:gd name="T2" fmla="*/ 0 w 2569"/>
                <a:gd name="T3" fmla="*/ 21654 h 21654"/>
                <a:gd name="T4" fmla="*/ 2 w 2569"/>
                <a:gd name="T5" fmla="*/ 21654 h 21654"/>
                <a:gd name="T6" fmla="*/ 2569 w 2569"/>
                <a:gd name="T7" fmla="*/ 19583 h 21654"/>
                <a:gd name="T8" fmla="*/ 2569 w 2569"/>
                <a:gd name="T9" fmla="*/ 0 h 21654"/>
                <a:gd name="T10" fmla="*/ 0 w 2569"/>
                <a:gd name="T11" fmla="*/ 0 h 21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9" h="21654">
                  <a:moveTo>
                    <a:pt x="0" y="0"/>
                  </a:moveTo>
                  <a:lnTo>
                    <a:pt x="0" y="21654"/>
                  </a:lnTo>
                  <a:lnTo>
                    <a:pt x="2" y="21654"/>
                  </a:lnTo>
                  <a:lnTo>
                    <a:pt x="2569" y="19583"/>
                  </a:lnTo>
                  <a:lnTo>
                    <a:pt x="25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7A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494212" y="-762000"/>
              <a:ext cx="3359150" cy="3886200"/>
            </a:xfrm>
            <a:prstGeom prst="rect">
              <a:avLst/>
            </a:prstGeom>
            <a:solidFill>
              <a:srgbClr val="009E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3475037" y="3124200"/>
              <a:ext cx="1019175" cy="3733800"/>
            </a:xfrm>
            <a:custGeom>
              <a:avLst/>
              <a:gdLst>
                <a:gd name="T0" fmla="*/ 2569 w 2569"/>
                <a:gd name="T1" fmla="*/ 0 h 18816"/>
                <a:gd name="T2" fmla="*/ 2 w 2569"/>
                <a:gd name="T3" fmla="*/ 2071 h 18816"/>
                <a:gd name="T4" fmla="*/ 0 w 2569"/>
                <a:gd name="T5" fmla="*/ 2071 h 18816"/>
                <a:gd name="T6" fmla="*/ 0 w 2569"/>
                <a:gd name="T7" fmla="*/ 18816 h 18816"/>
                <a:gd name="T8" fmla="*/ 2 w 2569"/>
                <a:gd name="T9" fmla="*/ 18816 h 18816"/>
                <a:gd name="T10" fmla="*/ 2569 w 2569"/>
                <a:gd name="T11" fmla="*/ 18816 h 18816"/>
                <a:gd name="T12" fmla="*/ 2569 w 2569"/>
                <a:gd name="T13" fmla="*/ 8337 h 18816"/>
                <a:gd name="T14" fmla="*/ 2569 w 2569"/>
                <a:gd name="T15" fmla="*/ 0 h 18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9" h="18816">
                  <a:moveTo>
                    <a:pt x="2569" y="0"/>
                  </a:moveTo>
                  <a:lnTo>
                    <a:pt x="2" y="2071"/>
                  </a:lnTo>
                  <a:lnTo>
                    <a:pt x="0" y="2071"/>
                  </a:lnTo>
                  <a:lnTo>
                    <a:pt x="0" y="18816"/>
                  </a:lnTo>
                  <a:lnTo>
                    <a:pt x="2" y="18816"/>
                  </a:lnTo>
                  <a:lnTo>
                    <a:pt x="2569" y="18816"/>
                  </a:lnTo>
                  <a:lnTo>
                    <a:pt x="2569" y="8337"/>
                  </a:lnTo>
                  <a:lnTo>
                    <a:pt x="2569" y="0"/>
                  </a:lnTo>
                  <a:close/>
                </a:path>
              </a:pathLst>
            </a:custGeom>
            <a:solidFill>
              <a:srgbClr val="CB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4494212" y="3124200"/>
              <a:ext cx="3359150" cy="3733800"/>
            </a:xfrm>
            <a:custGeom>
              <a:avLst/>
              <a:gdLst>
                <a:gd name="T0" fmla="*/ 8461 w 8461"/>
                <a:gd name="T1" fmla="*/ 0 h 18816"/>
                <a:gd name="T2" fmla="*/ 0 w 8461"/>
                <a:gd name="T3" fmla="*/ 0 h 18816"/>
                <a:gd name="T4" fmla="*/ 0 w 8461"/>
                <a:gd name="T5" fmla="*/ 8337 h 18816"/>
                <a:gd name="T6" fmla="*/ 0 w 8461"/>
                <a:gd name="T7" fmla="*/ 18816 h 18816"/>
                <a:gd name="T8" fmla="*/ 8461 w 8461"/>
                <a:gd name="T9" fmla="*/ 18816 h 18816"/>
                <a:gd name="T10" fmla="*/ 8461 w 8461"/>
                <a:gd name="T11" fmla="*/ 8337 h 18816"/>
                <a:gd name="T12" fmla="*/ 8461 w 8461"/>
                <a:gd name="T13" fmla="*/ 0 h 18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61" h="18816">
                  <a:moveTo>
                    <a:pt x="8461" y="0"/>
                  </a:moveTo>
                  <a:lnTo>
                    <a:pt x="0" y="0"/>
                  </a:lnTo>
                  <a:lnTo>
                    <a:pt x="0" y="8337"/>
                  </a:lnTo>
                  <a:lnTo>
                    <a:pt x="0" y="18816"/>
                  </a:lnTo>
                  <a:lnTo>
                    <a:pt x="8461" y="18816"/>
                  </a:lnTo>
                  <a:lnTo>
                    <a:pt x="8461" y="8337"/>
                  </a:lnTo>
                  <a:lnTo>
                    <a:pt x="8461" y="0"/>
                  </a:lnTo>
                  <a:close/>
                </a:path>
              </a:pathLst>
            </a:cu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7853362" y="-762000"/>
              <a:ext cx="1008063" cy="3886200"/>
            </a:xfrm>
            <a:custGeom>
              <a:avLst/>
              <a:gdLst>
                <a:gd name="T0" fmla="*/ 0 w 2541"/>
                <a:gd name="T1" fmla="*/ 19583 h 19583"/>
                <a:gd name="T2" fmla="*/ 2 w 2541"/>
                <a:gd name="T3" fmla="*/ 19583 h 19583"/>
                <a:gd name="T4" fmla="*/ 2541 w 2541"/>
                <a:gd name="T5" fmla="*/ 17478 h 19583"/>
                <a:gd name="T6" fmla="*/ 2541 w 2541"/>
                <a:gd name="T7" fmla="*/ 0 h 19583"/>
                <a:gd name="T8" fmla="*/ 0 w 2541"/>
                <a:gd name="T9" fmla="*/ 0 h 19583"/>
                <a:gd name="T10" fmla="*/ 0 w 2541"/>
                <a:gd name="T11" fmla="*/ 19583 h 19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41" h="19583">
                  <a:moveTo>
                    <a:pt x="0" y="19583"/>
                  </a:moveTo>
                  <a:lnTo>
                    <a:pt x="2" y="19583"/>
                  </a:lnTo>
                  <a:lnTo>
                    <a:pt x="2541" y="17478"/>
                  </a:lnTo>
                  <a:lnTo>
                    <a:pt x="2541" y="0"/>
                  </a:lnTo>
                  <a:lnTo>
                    <a:pt x="0" y="0"/>
                  </a:lnTo>
                  <a:lnTo>
                    <a:pt x="0" y="19583"/>
                  </a:lnTo>
                  <a:close/>
                </a:path>
              </a:pathLst>
            </a:custGeom>
            <a:solidFill>
              <a:srgbClr val="1E7A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7853362" y="2706687"/>
              <a:ext cx="1008063" cy="4151313"/>
            </a:xfrm>
            <a:custGeom>
              <a:avLst/>
              <a:gdLst>
                <a:gd name="T0" fmla="*/ 2541 w 2541"/>
                <a:gd name="T1" fmla="*/ 0 h 20921"/>
                <a:gd name="T2" fmla="*/ 2 w 2541"/>
                <a:gd name="T3" fmla="*/ 2105 h 20921"/>
                <a:gd name="T4" fmla="*/ 0 w 2541"/>
                <a:gd name="T5" fmla="*/ 2105 h 20921"/>
                <a:gd name="T6" fmla="*/ 0 w 2541"/>
                <a:gd name="T7" fmla="*/ 10442 h 20921"/>
                <a:gd name="T8" fmla="*/ 0 w 2541"/>
                <a:gd name="T9" fmla="*/ 20921 h 20921"/>
                <a:gd name="T10" fmla="*/ 2541 w 2541"/>
                <a:gd name="T11" fmla="*/ 20921 h 20921"/>
                <a:gd name="T12" fmla="*/ 2541 w 2541"/>
                <a:gd name="T13" fmla="*/ 4176 h 20921"/>
                <a:gd name="T14" fmla="*/ 2541 w 2541"/>
                <a:gd name="T15" fmla="*/ 0 h 20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41" h="20921">
                  <a:moveTo>
                    <a:pt x="2541" y="0"/>
                  </a:moveTo>
                  <a:lnTo>
                    <a:pt x="2" y="2105"/>
                  </a:lnTo>
                  <a:lnTo>
                    <a:pt x="0" y="2105"/>
                  </a:lnTo>
                  <a:lnTo>
                    <a:pt x="0" y="10442"/>
                  </a:lnTo>
                  <a:lnTo>
                    <a:pt x="0" y="20921"/>
                  </a:lnTo>
                  <a:lnTo>
                    <a:pt x="2541" y="20921"/>
                  </a:lnTo>
                  <a:lnTo>
                    <a:pt x="2541" y="4176"/>
                  </a:lnTo>
                  <a:lnTo>
                    <a:pt x="2541" y="0"/>
                  </a:lnTo>
                  <a:close/>
                </a:path>
              </a:pathLst>
            </a:custGeom>
            <a:solidFill>
              <a:srgbClr val="CB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 userDrawn="1"/>
          </p:nvSpPr>
          <p:spPr bwMode="auto">
            <a:xfrm>
              <a:off x="8861425" y="-762000"/>
              <a:ext cx="3330575" cy="3468688"/>
            </a:xfrm>
            <a:prstGeom prst="rect">
              <a:avLst/>
            </a:prstGeom>
            <a:solidFill>
              <a:srgbClr val="009E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-2317750" y="-762000"/>
              <a:ext cx="5792788" cy="4297363"/>
            </a:xfrm>
            <a:custGeom>
              <a:avLst/>
              <a:gdLst>
                <a:gd name="T0" fmla="*/ 0 w 14597"/>
                <a:gd name="T1" fmla="*/ 0 h 21654"/>
                <a:gd name="T2" fmla="*/ 0 w 14597"/>
                <a:gd name="T3" fmla="*/ 21620 h 21654"/>
                <a:gd name="T4" fmla="*/ 0 w 14597"/>
                <a:gd name="T5" fmla="*/ 21654 h 21654"/>
                <a:gd name="T6" fmla="*/ 14597 w 14597"/>
                <a:gd name="T7" fmla="*/ 21654 h 21654"/>
                <a:gd name="T8" fmla="*/ 14597 w 14597"/>
                <a:gd name="T9" fmla="*/ 0 h 21654"/>
                <a:gd name="T10" fmla="*/ 0 w 14597"/>
                <a:gd name="T11" fmla="*/ 0 h 21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97" h="21654">
                  <a:moveTo>
                    <a:pt x="0" y="0"/>
                  </a:moveTo>
                  <a:lnTo>
                    <a:pt x="0" y="21620"/>
                  </a:lnTo>
                  <a:lnTo>
                    <a:pt x="0" y="21654"/>
                  </a:lnTo>
                  <a:lnTo>
                    <a:pt x="14597" y="21654"/>
                  </a:lnTo>
                  <a:lnTo>
                    <a:pt x="145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E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-2317750" y="3535362"/>
              <a:ext cx="5792788" cy="3322638"/>
            </a:xfrm>
            <a:custGeom>
              <a:avLst/>
              <a:gdLst>
                <a:gd name="T0" fmla="*/ 0 w 14597"/>
                <a:gd name="T1" fmla="*/ 0 h 16745"/>
                <a:gd name="T2" fmla="*/ 0 w 14597"/>
                <a:gd name="T3" fmla="*/ 4076 h 16745"/>
                <a:gd name="T4" fmla="*/ 0 w 14597"/>
                <a:gd name="T5" fmla="*/ 6135 h 16745"/>
                <a:gd name="T6" fmla="*/ 0 w 14597"/>
                <a:gd name="T7" fmla="*/ 16745 h 16745"/>
                <a:gd name="T8" fmla="*/ 14597 w 14597"/>
                <a:gd name="T9" fmla="*/ 16745 h 16745"/>
                <a:gd name="T10" fmla="*/ 14597 w 14597"/>
                <a:gd name="T11" fmla="*/ 0 h 16745"/>
                <a:gd name="T12" fmla="*/ 0 w 14597"/>
                <a:gd name="T13" fmla="*/ 0 h 16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597" h="16745">
                  <a:moveTo>
                    <a:pt x="0" y="0"/>
                  </a:moveTo>
                  <a:lnTo>
                    <a:pt x="0" y="4076"/>
                  </a:lnTo>
                  <a:lnTo>
                    <a:pt x="0" y="6135"/>
                  </a:lnTo>
                  <a:lnTo>
                    <a:pt x="0" y="16745"/>
                  </a:lnTo>
                  <a:lnTo>
                    <a:pt x="14597" y="16745"/>
                  </a:lnTo>
                  <a:lnTo>
                    <a:pt x="145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-9129713" y="4752975"/>
              <a:ext cx="5792788" cy="2105025"/>
            </a:xfrm>
            <a:custGeom>
              <a:avLst/>
              <a:gdLst>
                <a:gd name="T0" fmla="*/ 14596 w 14596"/>
                <a:gd name="T1" fmla="*/ 0 h 10610"/>
                <a:gd name="T2" fmla="*/ 0 w 14596"/>
                <a:gd name="T3" fmla="*/ 0 h 10610"/>
                <a:gd name="T4" fmla="*/ 0 w 14596"/>
                <a:gd name="T5" fmla="*/ 10610 h 10610"/>
                <a:gd name="T6" fmla="*/ 14596 w 14596"/>
                <a:gd name="T7" fmla="*/ 10610 h 10610"/>
                <a:gd name="T8" fmla="*/ 14596 w 14596"/>
                <a:gd name="T9" fmla="*/ 13 h 10610"/>
                <a:gd name="T10" fmla="*/ 14596 w 14596"/>
                <a:gd name="T11" fmla="*/ 0 h 10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96" h="10610">
                  <a:moveTo>
                    <a:pt x="14596" y="0"/>
                  </a:moveTo>
                  <a:lnTo>
                    <a:pt x="0" y="0"/>
                  </a:lnTo>
                  <a:lnTo>
                    <a:pt x="0" y="10610"/>
                  </a:lnTo>
                  <a:lnTo>
                    <a:pt x="14596" y="10610"/>
                  </a:lnTo>
                  <a:lnTo>
                    <a:pt x="14596" y="13"/>
                  </a:lnTo>
                  <a:lnTo>
                    <a:pt x="14596" y="0"/>
                  </a:lnTo>
                  <a:close/>
                </a:path>
              </a:pathLst>
            </a:cu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-3336925" y="-762000"/>
              <a:ext cx="1019175" cy="5514975"/>
            </a:xfrm>
            <a:custGeom>
              <a:avLst/>
              <a:gdLst>
                <a:gd name="T0" fmla="*/ 0 w 2568"/>
                <a:gd name="T1" fmla="*/ 0 h 27789"/>
                <a:gd name="T2" fmla="*/ 0 w 2568"/>
                <a:gd name="T3" fmla="*/ 27789 h 27789"/>
                <a:gd name="T4" fmla="*/ 2 w 2568"/>
                <a:gd name="T5" fmla="*/ 27789 h 27789"/>
                <a:gd name="T6" fmla="*/ 2568 w 2568"/>
                <a:gd name="T7" fmla="*/ 21620 h 27789"/>
                <a:gd name="T8" fmla="*/ 2568 w 2568"/>
                <a:gd name="T9" fmla="*/ 0 h 27789"/>
                <a:gd name="T10" fmla="*/ 0 w 2568"/>
                <a:gd name="T11" fmla="*/ 0 h 27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8" h="27789">
                  <a:moveTo>
                    <a:pt x="0" y="0"/>
                  </a:moveTo>
                  <a:lnTo>
                    <a:pt x="0" y="27789"/>
                  </a:lnTo>
                  <a:lnTo>
                    <a:pt x="2" y="27789"/>
                  </a:lnTo>
                  <a:lnTo>
                    <a:pt x="2568" y="21620"/>
                  </a:lnTo>
                  <a:lnTo>
                    <a:pt x="25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7A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-3336925" y="3529012"/>
              <a:ext cx="1019175" cy="3328988"/>
            </a:xfrm>
            <a:custGeom>
              <a:avLst/>
              <a:gdLst>
                <a:gd name="T0" fmla="*/ 2568 w 2568"/>
                <a:gd name="T1" fmla="*/ 4110 h 16779"/>
                <a:gd name="T2" fmla="*/ 2568 w 2568"/>
                <a:gd name="T3" fmla="*/ 34 h 16779"/>
                <a:gd name="T4" fmla="*/ 2568 w 2568"/>
                <a:gd name="T5" fmla="*/ 0 h 16779"/>
                <a:gd name="T6" fmla="*/ 2 w 2568"/>
                <a:gd name="T7" fmla="*/ 6169 h 16779"/>
                <a:gd name="T8" fmla="*/ 19 w 2568"/>
                <a:gd name="T9" fmla="*/ 6169 h 16779"/>
                <a:gd name="T10" fmla="*/ 2 w 2568"/>
                <a:gd name="T11" fmla="*/ 6182 h 16779"/>
                <a:gd name="T12" fmla="*/ 0 w 2568"/>
                <a:gd name="T13" fmla="*/ 6182 h 16779"/>
                <a:gd name="T14" fmla="*/ 0 w 2568"/>
                <a:gd name="T15" fmla="*/ 16779 h 16779"/>
                <a:gd name="T16" fmla="*/ 2 w 2568"/>
                <a:gd name="T17" fmla="*/ 16779 h 16779"/>
                <a:gd name="T18" fmla="*/ 2568 w 2568"/>
                <a:gd name="T19" fmla="*/ 16779 h 16779"/>
                <a:gd name="T20" fmla="*/ 2568 w 2568"/>
                <a:gd name="T21" fmla="*/ 6169 h 16779"/>
                <a:gd name="T22" fmla="*/ 2568 w 2568"/>
                <a:gd name="T23" fmla="*/ 4110 h 16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68" h="16779">
                  <a:moveTo>
                    <a:pt x="2568" y="4110"/>
                  </a:moveTo>
                  <a:lnTo>
                    <a:pt x="2568" y="34"/>
                  </a:lnTo>
                  <a:lnTo>
                    <a:pt x="2568" y="0"/>
                  </a:lnTo>
                  <a:lnTo>
                    <a:pt x="2" y="6169"/>
                  </a:lnTo>
                  <a:lnTo>
                    <a:pt x="19" y="6169"/>
                  </a:lnTo>
                  <a:lnTo>
                    <a:pt x="2" y="6182"/>
                  </a:lnTo>
                  <a:lnTo>
                    <a:pt x="0" y="6182"/>
                  </a:lnTo>
                  <a:lnTo>
                    <a:pt x="0" y="16779"/>
                  </a:lnTo>
                  <a:lnTo>
                    <a:pt x="2" y="16779"/>
                  </a:lnTo>
                  <a:lnTo>
                    <a:pt x="2568" y="16779"/>
                  </a:lnTo>
                  <a:lnTo>
                    <a:pt x="2568" y="6169"/>
                  </a:lnTo>
                  <a:lnTo>
                    <a:pt x="2568" y="4110"/>
                  </a:lnTo>
                  <a:close/>
                </a:path>
              </a:pathLst>
            </a:custGeom>
            <a:solidFill>
              <a:srgbClr val="CB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-9129713" y="-762000"/>
              <a:ext cx="5792788" cy="5514975"/>
            </a:xfrm>
            <a:prstGeom prst="rect">
              <a:avLst/>
            </a:prstGeom>
            <a:solidFill>
              <a:srgbClr val="009E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8861425" y="2706687"/>
              <a:ext cx="3330575" cy="4151313"/>
            </a:xfrm>
            <a:custGeom>
              <a:avLst/>
              <a:gdLst>
                <a:gd name="T0" fmla="*/ 0 w 8393"/>
                <a:gd name="T1" fmla="*/ 4176 h 20921"/>
                <a:gd name="T2" fmla="*/ 0 w 8393"/>
                <a:gd name="T3" fmla="*/ 20921 h 20921"/>
                <a:gd name="T4" fmla="*/ 8393 w 8393"/>
                <a:gd name="T5" fmla="*/ 20921 h 20921"/>
                <a:gd name="T6" fmla="*/ 8393 w 8393"/>
                <a:gd name="T7" fmla="*/ 4176 h 20921"/>
                <a:gd name="T8" fmla="*/ 8393 w 8393"/>
                <a:gd name="T9" fmla="*/ 0 h 20921"/>
                <a:gd name="T10" fmla="*/ 0 w 8393"/>
                <a:gd name="T11" fmla="*/ 0 h 20921"/>
                <a:gd name="T12" fmla="*/ 0 w 8393"/>
                <a:gd name="T13" fmla="*/ 4176 h 20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93" h="20921">
                  <a:moveTo>
                    <a:pt x="0" y="4176"/>
                  </a:moveTo>
                  <a:lnTo>
                    <a:pt x="0" y="20921"/>
                  </a:lnTo>
                  <a:lnTo>
                    <a:pt x="8393" y="20921"/>
                  </a:lnTo>
                  <a:lnTo>
                    <a:pt x="8393" y="4176"/>
                  </a:lnTo>
                  <a:lnTo>
                    <a:pt x="8393" y="0"/>
                  </a:lnTo>
                  <a:lnTo>
                    <a:pt x="0" y="0"/>
                  </a:lnTo>
                  <a:lnTo>
                    <a:pt x="0" y="4176"/>
                  </a:lnTo>
                  <a:close/>
                </a:path>
              </a:pathLst>
            </a:cu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5" y="5085184"/>
            <a:ext cx="6408712" cy="1667520"/>
          </a:xfr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2920812"/>
            <a:ext cx="48965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119" indent="0" algn="ctr">
              <a:buNone/>
              <a:defRPr sz="2000"/>
            </a:lvl2pPr>
            <a:lvl3pPr marL="914239" indent="0" algn="ctr">
              <a:buNone/>
              <a:defRPr sz="1800"/>
            </a:lvl3pPr>
            <a:lvl4pPr marL="1371358" indent="0" algn="ctr">
              <a:buNone/>
              <a:defRPr sz="1600"/>
            </a:lvl4pPr>
            <a:lvl5pPr marL="1828477" indent="0" algn="ctr">
              <a:buNone/>
              <a:defRPr sz="1600"/>
            </a:lvl5pPr>
            <a:lvl6pPr marL="2285596" indent="0" algn="ctr">
              <a:buNone/>
              <a:defRPr sz="1600"/>
            </a:lvl6pPr>
            <a:lvl7pPr marL="2742716" indent="0" algn="ctr">
              <a:buNone/>
              <a:defRPr sz="1600"/>
            </a:lvl7pPr>
            <a:lvl8pPr marL="3199835" indent="0" algn="ctr">
              <a:buNone/>
              <a:defRPr sz="1600"/>
            </a:lvl8pPr>
            <a:lvl9pPr marL="3656954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82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Blue/Yellow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0" name="Freeform 5"/>
            <p:cNvSpPr>
              <a:spLocks/>
            </p:cNvSpPr>
            <p:nvPr/>
          </p:nvSpPr>
          <p:spPr bwMode="auto">
            <a:xfrm>
              <a:off x="5681073" y="3428293"/>
              <a:ext cx="405122" cy="1371034"/>
            </a:xfrm>
            <a:custGeom>
              <a:avLst/>
              <a:gdLst>
                <a:gd name="T0" fmla="*/ 0 w 2424"/>
                <a:gd name="T1" fmla="*/ 0 h 7748"/>
                <a:gd name="T2" fmla="*/ 0 w 2424"/>
                <a:gd name="T3" fmla="*/ 7748 h 7748"/>
                <a:gd name="T4" fmla="*/ 2 w 2424"/>
                <a:gd name="T5" fmla="*/ 7748 h 7748"/>
                <a:gd name="T6" fmla="*/ 2424 w 2424"/>
                <a:gd name="T7" fmla="*/ 5809 h 7748"/>
                <a:gd name="T8" fmla="*/ 2424 w 2424"/>
                <a:gd name="T9" fmla="*/ 0 h 7748"/>
                <a:gd name="T10" fmla="*/ 0 w 2424"/>
                <a:gd name="T11" fmla="*/ 0 h 7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4" h="7748">
                  <a:moveTo>
                    <a:pt x="0" y="0"/>
                  </a:moveTo>
                  <a:lnTo>
                    <a:pt x="0" y="7748"/>
                  </a:lnTo>
                  <a:lnTo>
                    <a:pt x="2" y="7748"/>
                  </a:lnTo>
                  <a:lnTo>
                    <a:pt x="2424" y="5809"/>
                  </a:lnTo>
                  <a:lnTo>
                    <a:pt x="242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92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6086195" y="3428293"/>
              <a:ext cx="1334364" cy="1028630"/>
            </a:xfrm>
            <a:prstGeom prst="rect">
              <a:avLst/>
            </a:prstGeom>
            <a:solidFill>
              <a:srgbClr val="FDB9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Freeform 7"/>
            <p:cNvSpPr>
              <a:spLocks/>
            </p:cNvSpPr>
            <p:nvPr/>
          </p:nvSpPr>
          <p:spPr bwMode="auto">
            <a:xfrm>
              <a:off x="5681073" y="4456922"/>
              <a:ext cx="405122" cy="2401078"/>
            </a:xfrm>
            <a:custGeom>
              <a:avLst/>
              <a:gdLst>
                <a:gd name="T0" fmla="*/ 2424 w 2424"/>
                <a:gd name="T1" fmla="*/ 0 h 13579"/>
                <a:gd name="T2" fmla="*/ 2 w 2424"/>
                <a:gd name="T3" fmla="*/ 1939 h 13579"/>
                <a:gd name="T4" fmla="*/ 0 w 2424"/>
                <a:gd name="T5" fmla="*/ 1939 h 13579"/>
                <a:gd name="T6" fmla="*/ 0 w 2424"/>
                <a:gd name="T7" fmla="*/ 13579 h 13579"/>
                <a:gd name="T8" fmla="*/ 2 w 2424"/>
                <a:gd name="T9" fmla="*/ 13579 h 13579"/>
                <a:gd name="T10" fmla="*/ 2424 w 2424"/>
                <a:gd name="T11" fmla="*/ 13579 h 13579"/>
                <a:gd name="T12" fmla="*/ 2424 w 2424"/>
                <a:gd name="T13" fmla="*/ 7805 h 13579"/>
                <a:gd name="T14" fmla="*/ 2424 w 2424"/>
                <a:gd name="T15" fmla="*/ 0 h 13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24" h="13579">
                  <a:moveTo>
                    <a:pt x="2424" y="0"/>
                  </a:moveTo>
                  <a:lnTo>
                    <a:pt x="2" y="1939"/>
                  </a:lnTo>
                  <a:lnTo>
                    <a:pt x="0" y="1939"/>
                  </a:lnTo>
                  <a:lnTo>
                    <a:pt x="0" y="13579"/>
                  </a:lnTo>
                  <a:lnTo>
                    <a:pt x="2" y="13579"/>
                  </a:lnTo>
                  <a:lnTo>
                    <a:pt x="2424" y="13579"/>
                  </a:lnTo>
                  <a:lnTo>
                    <a:pt x="2424" y="7805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CB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Freeform 8"/>
            <p:cNvSpPr>
              <a:spLocks/>
            </p:cNvSpPr>
            <p:nvPr/>
          </p:nvSpPr>
          <p:spPr bwMode="auto">
            <a:xfrm>
              <a:off x="6086195" y="4456922"/>
              <a:ext cx="1334364" cy="2401078"/>
            </a:xfrm>
            <a:custGeom>
              <a:avLst/>
              <a:gdLst>
                <a:gd name="T0" fmla="*/ 7982 w 7982"/>
                <a:gd name="T1" fmla="*/ 0 h 13579"/>
                <a:gd name="T2" fmla="*/ 0 w 7982"/>
                <a:gd name="T3" fmla="*/ 0 h 13579"/>
                <a:gd name="T4" fmla="*/ 0 w 7982"/>
                <a:gd name="T5" fmla="*/ 7805 h 13579"/>
                <a:gd name="T6" fmla="*/ 0 w 7982"/>
                <a:gd name="T7" fmla="*/ 13579 h 13579"/>
                <a:gd name="T8" fmla="*/ 7982 w 7982"/>
                <a:gd name="T9" fmla="*/ 13579 h 13579"/>
                <a:gd name="T10" fmla="*/ 7982 w 7982"/>
                <a:gd name="T11" fmla="*/ 7805 h 13579"/>
                <a:gd name="T12" fmla="*/ 7982 w 7982"/>
                <a:gd name="T13" fmla="*/ 0 h 13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82" h="13579">
                  <a:moveTo>
                    <a:pt x="7982" y="0"/>
                  </a:moveTo>
                  <a:lnTo>
                    <a:pt x="0" y="0"/>
                  </a:lnTo>
                  <a:lnTo>
                    <a:pt x="0" y="7805"/>
                  </a:lnTo>
                  <a:lnTo>
                    <a:pt x="0" y="13579"/>
                  </a:lnTo>
                  <a:lnTo>
                    <a:pt x="7982" y="13579"/>
                  </a:lnTo>
                  <a:lnTo>
                    <a:pt x="7982" y="7805"/>
                  </a:lnTo>
                  <a:lnTo>
                    <a:pt x="7982" y="0"/>
                  </a:lnTo>
                  <a:close/>
                </a:path>
              </a:pathLst>
            </a:cu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7420559" y="3428293"/>
              <a:ext cx="400443" cy="1028630"/>
            </a:xfrm>
            <a:custGeom>
              <a:avLst/>
              <a:gdLst>
                <a:gd name="T0" fmla="*/ 0 w 2397"/>
                <a:gd name="T1" fmla="*/ 5809 h 5809"/>
                <a:gd name="T2" fmla="*/ 1 w 2397"/>
                <a:gd name="T3" fmla="*/ 5809 h 5809"/>
                <a:gd name="T4" fmla="*/ 2397 w 2397"/>
                <a:gd name="T5" fmla="*/ 3839 h 5809"/>
                <a:gd name="T6" fmla="*/ 2397 w 2397"/>
                <a:gd name="T7" fmla="*/ 0 h 5809"/>
                <a:gd name="T8" fmla="*/ 0 w 2397"/>
                <a:gd name="T9" fmla="*/ 0 h 5809"/>
                <a:gd name="T10" fmla="*/ 0 w 2397"/>
                <a:gd name="T11" fmla="*/ 5809 h 5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97" h="5809">
                  <a:moveTo>
                    <a:pt x="0" y="5809"/>
                  </a:moveTo>
                  <a:lnTo>
                    <a:pt x="1" y="5809"/>
                  </a:lnTo>
                  <a:lnTo>
                    <a:pt x="2397" y="3839"/>
                  </a:lnTo>
                  <a:lnTo>
                    <a:pt x="2397" y="0"/>
                  </a:lnTo>
                  <a:lnTo>
                    <a:pt x="0" y="0"/>
                  </a:lnTo>
                  <a:lnTo>
                    <a:pt x="0" y="5809"/>
                  </a:lnTo>
                  <a:close/>
                </a:path>
              </a:pathLst>
            </a:custGeom>
            <a:solidFill>
              <a:srgbClr val="DA92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7420559" y="4107443"/>
              <a:ext cx="400443" cy="2750557"/>
            </a:xfrm>
            <a:custGeom>
              <a:avLst/>
              <a:gdLst>
                <a:gd name="T0" fmla="*/ 2397 w 2397"/>
                <a:gd name="T1" fmla="*/ 0 h 15549"/>
                <a:gd name="T2" fmla="*/ 1 w 2397"/>
                <a:gd name="T3" fmla="*/ 1970 h 15549"/>
                <a:gd name="T4" fmla="*/ 0 w 2397"/>
                <a:gd name="T5" fmla="*/ 1970 h 15549"/>
                <a:gd name="T6" fmla="*/ 0 w 2397"/>
                <a:gd name="T7" fmla="*/ 9775 h 15549"/>
                <a:gd name="T8" fmla="*/ 0 w 2397"/>
                <a:gd name="T9" fmla="*/ 15549 h 15549"/>
                <a:gd name="T10" fmla="*/ 2397 w 2397"/>
                <a:gd name="T11" fmla="*/ 15549 h 15549"/>
                <a:gd name="T12" fmla="*/ 2397 w 2397"/>
                <a:gd name="T13" fmla="*/ 3909 h 15549"/>
                <a:gd name="T14" fmla="*/ 2397 w 2397"/>
                <a:gd name="T15" fmla="*/ 0 h 15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97" h="15549">
                  <a:moveTo>
                    <a:pt x="2397" y="0"/>
                  </a:moveTo>
                  <a:lnTo>
                    <a:pt x="1" y="1970"/>
                  </a:lnTo>
                  <a:lnTo>
                    <a:pt x="0" y="1970"/>
                  </a:lnTo>
                  <a:lnTo>
                    <a:pt x="0" y="9775"/>
                  </a:lnTo>
                  <a:lnTo>
                    <a:pt x="0" y="15549"/>
                  </a:lnTo>
                  <a:lnTo>
                    <a:pt x="2397" y="15549"/>
                  </a:lnTo>
                  <a:lnTo>
                    <a:pt x="2397" y="3909"/>
                  </a:lnTo>
                  <a:lnTo>
                    <a:pt x="2397" y="0"/>
                  </a:lnTo>
                  <a:close/>
                </a:path>
              </a:pathLst>
            </a:custGeom>
            <a:solidFill>
              <a:srgbClr val="CB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>
              <a:off x="7821001" y="3428293"/>
              <a:ext cx="1322999" cy="679150"/>
            </a:xfrm>
            <a:prstGeom prst="rect">
              <a:avLst/>
            </a:prstGeom>
            <a:solidFill>
              <a:srgbClr val="FDB9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3379362" y="3428293"/>
              <a:ext cx="2301710" cy="1371034"/>
            </a:xfrm>
            <a:custGeom>
              <a:avLst/>
              <a:gdLst>
                <a:gd name="T0" fmla="*/ 0 w 13770"/>
                <a:gd name="T1" fmla="*/ 0 h 7748"/>
                <a:gd name="T2" fmla="*/ 0 w 13770"/>
                <a:gd name="T3" fmla="*/ 7715 h 7748"/>
                <a:gd name="T4" fmla="*/ 0 w 13770"/>
                <a:gd name="T5" fmla="*/ 7748 h 7748"/>
                <a:gd name="T6" fmla="*/ 13770 w 13770"/>
                <a:gd name="T7" fmla="*/ 7748 h 7748"/>
                <a:gd name="T8" fmla="*/ 13770 w 13770"/>
                <a:gd name="T9" fmla="*/ 0 h 7748"/>
                <a:gd name="T10" fmla="*/ 0 w 13770"/>
                <a:gd name="T11" fmla="*/ 0 h 7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70" h="7748">
                  <a:moveTo>
                    <a:pt x="0" y="0"/>
                  </a:moveTo>
                  <a:lnTo>
                    <a:pt x="0" y="7715"/>
                  </a:lnTo>
                  <a:lnTo>
                    <a:pt x="0" y="7748"/>
                  </a:lnTo>
                  <a:lnTo>
                    <a:pt x="13770" y="7748"/>
                  </a:lnTo>
                  <a:lnTo>
                    <a:pt x="137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B9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Freeform 13"/>
            <p:cNvSpPr>
              <a:spLocks/>
            </p:cNvSpPr>
            <p:nvPr/>
          </p:nvSpPr>
          <p:spPr bwMode="auto">
            <a:xfrm>
              <a:off x="3379362" y="4799326"/>
              <a:ext cx="2301710" cy="2058674"/>
            </a:xfrm>
            <a:custGeom>
              <a:avLst/>
              <a:gdLst>
                <a:gd name="T0" fmla="*/ 0 w 13770"/>
                <a:gd name="T1" fmla="*/ 0 h 11640"/>
                <a:gd name="T2" fmla="*/ 0 w 13770"/>
                <a:gd name="T3" fmla="*/ 3816 h 11640"/>
                <a:gd name="T4" fmla="*/ 0 w 13770"/>
                <a:gd name="T5" fmla="*/ 5743 h 11640"/>
                <a:gd name="T6" fmla="*/ 0 w 13770"/>
                <a:gd name="T7" fmla="*/ 11640 h 11640"/>
                <a:gd name="T8" fmla="*/ 13770 w 13770"/>
                <a:gd name="T9" fmla="*/ 11640 h 11640"/>
                <a:gd name="T10" fmla="*/ 13770 w 13770"/>
                <a:gd name="T11" fmla="*/ 0 h 11640"/>
                <a:gd name="T12" fmla="*/ 0 w 13770"/>
                <a:gd name="T13" fmla="*/ 0 h 11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70" h="11640">
                  <a:moveTo>
                    <a:pt x="0" y="0"/>
                  </a:moveTo>
                  <a:lnTo>
                    <a:pt x="0" y="3816"/>
                  </a:lnTo>
                  <a:lnTo>
                    <a:pt x="0" y="5743"/>
                  </a:lnTo>
                  <a:lnTo>
                    <a:pt x="0" y="11640"/>
                  </a:lnTo>
                  <a:lnTo>
                    <a:pt x="13770" y="11640"/>
                  </a:lnTo>
                  <a:lnTo>
                    <a:pt x="137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auto">
            <a:xfrm>
              <a:off x="0" y="5815221"/>
              <a:ext cx="2974909" cy="1042779"/>
            </a:xfrm>
            <a:custGeom>
              <a:avLst/>
              <a:gdLst>
                <a:gd name="T0" fmla="*/ 17799 w 17799"/>
                <a:gd name="T1" fmla="*/ 0 h 5897"/>
                <a:gd name="T2" fmla="*/ 0 w 17799"/>
                <a:gd name="T3" fmla="*/ 0 h 5897"/>
                <a:gd name="T4" fmla="*/ 0 w 17799"/>
                <a:gd name="T5" fmla="*/ 5897 h 5897"/>
                <a:gd name="T6" fmla="*/ 17799 w 17799"/>
                <a:gd name="T7" fmla="*/ 5897 h 5897"/>
                <a:gd name="T8" fmla="*/ 17799 w 17799"/>
                <a:gd name="T9" fmla="*/ 12 h 5897"/>
                <a:gd name="T10" fmla="*/ 17799 w 17799"/>
                <a:gd name="T11" fmla="*/ 0 h 5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799" h="5897">
                  <a:moveTo>
                    <a:pt x="17799" y="0"/>
                  </a:moveTo>
                  <a:lnTo>
                    <a:pt x="0" y="0"/>
                  </a:lnTo>
                  <a:lnTo>
                    <a:pt x="0" y="5897"/>
                  </a:lnTo>
                  <a:lnTo>
                    <a:pt x="17799" y="5897"/>
                  </a:lnTo>
                  <a:lnTo>
                    <a:pt x="17799" y="12"/>
                  </a:lnTo>
                  <a:lnTo>
                    <a:pt x="17799" y="0"/>
                  </a:lnTo>
                  <a:close/>
                </a:path>
              </a:pathLst>
            </a:cu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15"/>
            <p:cNvSpPr>
              <a:spLocks/>
            </p:cNvSpPr>
            <p:nvPr/>
          </p:nvSpPr>
          <p:spPr bwMode="auto">
            <a:xfrm>
              <a:off x="2974909" y="3428293"/>
              <a:ext cx="404454" cy="2386930"/>
            </a:xfrm>
            <a:custGeom>
              <a:avLst/>
              <a:gdLst>
                <a:gd name="T0" fmla="*/ 0 w 2423"/>
                <a:gd name="T1" fmla="*/ 0 h 13491"/>
                <a:gd name="T2" fmla="*/ 0 w 2423"/>
                <a:gd name="T3" fmla="*/ 13491 h 13491"/>
                <a:gd name="T4" fmla="*/ 1 w 2423"/>
                <a:gd name="T5" fmla="*/ 13491 h 13491"/>
                <a:gd name="T6" fmla="*/ 2423 w 2423"/>
                <a:gd name="T7" fmla="*/ 7715 h 13491"/>
                <a:gd name="T8" fmla="*/ 2423 w 2423"/>
                <a:gd name="T9" fmla="*/ 0 h 13491"/>
                <a:gd name="T10" fmla="*/ 0 w 2423"/>
                <a:gd name="T11" fmla="*/ 0 h 13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3" h="13491">
                  <a:moveTo>
                    <a:pt x="0" y="0"/>
                  </a:moveTo>
                  <a:lnTo>
                    <a:pt x="0" y="13491"/>
                  </a:lnTo>
                  <a:lnTo>
                    <a:pt x="1" y="13491"/>
                  </a:lnTo>
                  <a:lnTo>
                    <a:pt x="2423" y="7715"/>
                  </a:lnTo>
                  <a:lnTo>
                    <a:pt x="242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92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16"/>
            <p:cNvSpPr>
              <a:spLocks/>
            </p:cNvSpPr>
            <p:nvPr/>
          </p:nvSpPr>
          <p:spPr bwMode="auto">
            <a:xfrm>
              <a:off x="2974909" y="4793667"/>
              <a:ext cx="404454" cy="2064333"/>
            </a:xfrm>
            <a:custGeom>
              <a:avLst/>
              <a:gdLst>
                <a:gd name="T0" fmla="*/ 2423 w 2423"/>
                <a:gd name="T1" fmla="*/ 3849 h 11673"/>
                <a:gd name="T2" fmla="*/ 2423 w 2423"/>
                <a:gd name="T3" fmla="*/ 33 h 11673"/>
                <a:gd name="T4" fmla="*/ 2423 w 2423"/>
                <a:gd name="T5" fmla="*/ 0 h 11673"/>
                <a:gd name="T6" fmla="*/ 1 w 2423"/>
                <a:gd name="T7" fmla="*/ 5776 h 11673"/>
                <a:gd name="T8" fmla="*/ 17 w 2423"/>
                <a:gd name="T9" fmla="*/ 5776 h 11673"/>
                <a:gd name="T10" fmla="*/ 1 w 2423"/>
                <a:gd name="T11" fmla="*/ 5788 h 11673"/>
                <a:gd name="T12" fmla="*/ 0 w 2423"/>
                <a:gd name="T13" fmla="*/ 5788 h 11673"/>
                <a:gd name="T14" fmla="*/ 0 w 2423"/>
                <a:gd name="T15" fmla="*/ 11673 h 11673"/>
                <a:gd name="T16" fmla="*/ 1 w 2423"/>
                <a:gd name="T17" fmla="*/ 11673 h 11673"/>
                <a:gd name="T18" fmla="*/ 2423 w 2423"/>
                <a:gd name="T19" fmla="*/ 11673 h 11673"/>
                <a:gd name="T20" fmla="*/ 2423 w 2423"/>
                <a:gd name="T21" fmla="*/ 5776 h 11673"/>
                <a:gd name="T22" fmla="*/ 2423 w 2423"/>
                <a:gd name="T23" fmla="*/ 3849 h 11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23" h="11673">
                  <a:moveTo>
                    <a:pt x="2423" y="3849"/>
                  </a:moveTo>
                  <a:lnTo>
                    <a:pt x="2423" y="33"/>
                  </a:lnTo>
                  <a:lnTo>
                    <a:pt x="2423" y="0"/>
                  </a:lnTo>
                  <a:lnTo>
                    <a:pt x="1" y="5776"/>
                  </a:lnTo>
                  <a:lnTo>
                    <a:pt x="17" y="5776"/>
                  </a:lnTo>
                  <a:lnTo>
                    <a:pt x="1" y="5788"/>
                  </a:lnTo>
                  <a:lnTo>
                    <a:pt x="0" y="5788"/>
                  </a:lnTo>
                  <a:lnTo>
                    <a:pt x="0" y="11673"/>
                  </a:lnTo>
                  <a:lnTo>
                    <a:pt x="1" y="11673"/>
                  </a:lnTo>
                  <a:lnTo>
                    <a:pt x="2423" y="11673"/>
                  </a:lnTo>
                  <a:lnTo>
                    <a:pt x="2423" y="5776"/>
                  </a:lnTo>
                  <a:lnTo>
                    <a:pt x="2423" y="3849"/>
                  </a:lnTo>
                  <a:close/>
                </a:path>
              </a:pathLst>
            </a:custGeom>
            <a:solidFill>
              <a:srgbClr val="CB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Rectangle 17"/>
            <p:cNvSpPr>
              <a:spLocks noChangeArrowheads="1"/>
            </p:cNvSpPr>
            <p:nvPr/>
          </p:nvSpPr>
          <p:spPr bwMode="auto">
            <a:xfrm>
              <a:off x="0" y="3428293"/>
              <a:ext cx="2974909" cy="2386930"/>
            </a:xfrm>
            <a:prstGeom prst="rect">
              <a:avLst/>
            </a:prstGeom>
            <a:solidFill>
              <a:srgbClr val="FDB9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18"/>
            <p:cNvSpPr>
              <a:spLocks/>
            </p:cNvSpPr>
            <p:nvPr/>
          </p:nvSpPr>
          <p:spPr bwMode="auto">
            <a:xfrm>
              <a:off x="7821001" y="4107443"/>
              <a:ext cx="1322999" cy="2750557"/>
            </a:xfrm>
            <a:custGeom>
              <a:avLst/>
              <a:gdLst>
                <a:gd name="T0" fmla="*/ 0 w 7917"/>
                <a:gd name="T1" fmla="*/ 3909 h 15549"/>
                <a:gd name="T2" fmla="*/ 0 w 7917"/>
                <a:gd name="T3" fmla="*/ 15549 h 15549"/>
                <a:gd name="T4" fmla="*/ 7917 w 7917"/>
                <a:gd name="T5" fmla="*/ 15549 h 15549"/>
                <a:gd name="T6" fmla="*/ 7917 w 7917"/>
                <a:gd name="T7" fmla="*/ 3909 h 15549"/>
                <a:gd name="T8" fmla="*/ 7917 w 7917"/>
                <a:gd name="T9" fmla="*/ 0 h 15549"/>
                <a:gd name="T10" fmla="*/ 0 w 7917"/>
                <a:gd name="T11" fmla="*/ 0 h 15549"/>
                <a:gd name="T12" fmla="*/ 0 w 7917"/>
                <a:gd name="T13" fmla="*/ 3909 h 15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17" h="15549">
                  <a:moveTo>
                    <a:pt x="0" y="3909"/>
                  </a:moveTo>
                  <a:lnTo>
                    <a:pt x="0" y="15549"/>
                  </a:lnTo>
                  <a:lnTo>
                    <a:pt x="7917" y="15549"/>
                  </a:lnTo>
                  <a:lnTo>
                    <a:pt x="7917" y="3909"/>
                  </a:lnTo>
                  <a:lnTo>
                    <a:pt x="7917" y="0"/>
                  </a:lnTo>
                  <a:lnTo>
                    <a:pt x="0" y="0"/>
                  </a:lnTo>
                  <a:lnTo>
                    <a:pt x="0" y="3909"/>
                  </a:lnTo>
                  <a:close/>
                </a:path>
              </a:pathLst>
            </a:cu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19"/>
            <p:cNvSpPr>
              <a:spLocks/>
            </p:cNvSpPr>
            <p:nvPr/>
          </p:nvSpPr>
          <p:spPr bwMode="auto">
            <a:xfrm>
              <a:off x="5681073" y="2058674"/>
              <a:ext cx="405122" cy="1369619"/>
            </a:xfrm>
            <a:custGeom>
              <a:avLst/>
              <a:gdLst>
                <a:gd name="T0" fmla="*/ 0 w 2424"/>
                <a:gd name="T1" fmla="*/ 7750 h 7750"/>
                <a:gd name="T2" fmla="*/ 0 w 2424"/>
                <a:gd name="T3" fmla="*/ 0 h 7750"/>
                <a:gd name="T4" fmla="*/ 2 w 2424"/>
                <a:gd name="T5" fmla="*/ 0 h 7750"/>
                <a:gd name="T6" fmla="*/ 2424 w 2424"/>
                <a:gd name="T7" fmla="*/ 1940 h 7750"/>
                <a:gd name="T8" fmla="*/ 2424 w 2424"/>
                <a:gd name="T9" fmla="*/ 7750 h 7750"/>
                <a:gd name="T10" fmla="*/ 0 w 2424"/>
                <a:gd name="T11" fmla="*/ 7750 h 7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4" h="7750">
                  <a:moveTo>
                    <a:pt x="0" y="775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424" y="1940"/>
                  </a:lnTo>
                  <a:lnTo>
                    <a:pt x="2424" y="7750"/>
                  </a:lnTo>
                  <a:lnTo>
                    <a:pt x="0" y="77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Rectangle 20"/>
            <p:cNvSpPr>
              <a:spLocks noChangeArrowheads="1"/>
            </p:cNvSpPr>
            <p:nvPr/>
          </p:nvSpPr>
          <p:spPr bwMode="auto">
            <a:xfrm>
              <a:off x="6086195" y="2401078"/>
              <a:ext cx="1334364" cy="1027214"/>
            </a:xfrm>
            <a:prstGeom prst="rect">
              <a:avLst/>
            </a:prstGeom>
            <a:solidFill>
              <a:srgbClr val="0038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21"/>
            <p:cNvSpPr>
              <a:spLocks/>
            </p:cNvSpPr>
            <p:nvPr/>
          </p:nvSpPr>
          <p:spPr bwMode="auto">
            <a:xfrm>
              <a:off x="5681073" y="0"/>
              <a:ext cx="405122" cy="2401078"/>
            </a:xfrm>
            <a:custGeom>
              <a:avLst/>
              <a:gdLst>
                <a:gd name="T0" fmla="*/ 2424 w 2424"/>
                <a:gd name="T1" fmla="*/ 13578 h 13578"/>
                <a:gd name="T2" fmla="*/ 2 w 2424"/>
                <a:gd name="T3" fmla="*/ 11638 h 13578"/>
                <a:gd name="T4" fmla="*/ 0 w 2424"/>
                <a:gd name="T5" fmla="*/ 11638 h 13578"/>
                <a:gd name="T6" fmla="*/ 0 w 2424"/>
                <a:gd name="T7" fmla="*/ 0 h 13578"/>
                <a:gd name="T8" fmla="*/ 2 w 2424"/>
                <a:gd name="T9" fmla="*/ 0 h 13578"/>
                <a:gd name="T10" fmla="*/ 2424 w 2424"/>
                <a:gd name="T11" fmla="*/ 0 h 13578"/>
                <a:gd name="T12" fmla="*/ 2424 w 2424"/>
                <a:gd name="T13" fmla="*/ 5774 h 13578"/>
                <a:gd name="T14" fmla="*/ 2424 w 2424"/>
                <a:gd name="T15" fmla="*/ 13578 h 13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24" h="13578">
                  <a:moveTo>
                    <a:pt x="2424" y="13578"/>
                  </a:moveTo>
                  <a:lnTo>
                    <a:pt x="2" y="11638"/>
                  </a:lnTo>
                  <a:lnTo>
                    <a:pt x="0" y="11638"/>
                  </a:lnTo>
                  <a:lnTo>
                    <a:pt x="0" y="0"/>
                  </a:lnTo>
                  <a:lnTo>
                    <a:pt x="2" y="0"/>
                  </a:lnTo>
                  <a:lnTo>
                    <a:pt x="2424" y="0"/>
                  </a:lnTo>
                  <a:lnTo>
                    <a:pt x="2424" y="5774"/>
                  </a:lnTo>
                  <a:lnTo>
                    <a:pt x="2424" y="13578"/>
                  </a:lnTo>
                  <a:close/>
                </a:path>
              </a:pathLst>
            </a:custGeom>
            <a:solidFill>
              <a:srgbClr val="CB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22"/>
            <p:cNvSpPr>
              <a:spLocks/>
            </p:cNvSpPr>
            <p:nvPr/>
          </p:nvSpPr>
          <p:spPr bwMode="auto">
            <a:xfrm>
              <a:off x="6086195" y="0"/>
              <a:ext cx="1334364" cy="2401078"/>
            </a:xfrm>
            <a:custGeom>
              <a:avLst/>
              <a:gdLst>
                <a:gd name="T0" fmla="*/ 7982 w 7982"/>
                <a:gd name="T1" fmla="*/ 13578 h 13578"/>
                <a:gd name="T2" fmla="*/ 0 w 7982"/>
                <a:gd name="T3" fmla="*/ 13578 h 13578"/>
                <a:gd name="T4" fmla="*/ 0 w 7982"/>
                <a:gd name="T5" fmla="*/ 5774 h 13578"/>
                <a:gd name="T6" fmla="*/ 0 w 7982"/>
                <a:gd name="T7" fmla="*/ 0 h 13578"/>
                <a:gd name="T8" fmla="*/ 7982 w 7982"/>
                <a:gd name="T9" fmla="*/ 0 h 13578"/>
                <a:gd name="T10" fmla="*/ 7982 w 7982"/>
                <a:gd name="T11" fmla="*/ 5774 h 13578"/>
                <a:gd name="T12" fmla="*/ 7982 w 7982"/>
                <a:gd name="T13" fmla="*/ 13578 h 13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82" h="13578">
                  <a:moveTo>
                    <a:pt x="7982" y="13578"/>
                  </a:moveTo>
                  <a:lnTo>
                    <a:pt x="0" y="13578"/>
                  </a:lnTo>
                  <a:lnTo>
                    <a:pt x="0" y="5774"/>
                  </a:lnTo>
                  <a:lnTo>
                    <a:pt x="0" y="0"/>
                  </a:lnTo>
                  <a:lnTo>
                    <a:pt x="7982" y="0"/>
                  </a:lnTo>
                  <a:lnTo>
                    <a:pt x="7982" y="5774"/>
                  </a:lnTo>
                  <a:lnTo>
                    <a:pt x="7982" y="13578"/>
                  </a:lnTo>
                  <a:close/>
                </a:path>
              </a:pathLst>
            </a:cu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Freeform 23"/>
            <p:cNvSpPr>
              <a:spLocks/>
            </p:cNvSpPr>
            <p:nvPr/>
          </p:nvSpPr>
          <p:spPr bwMode="auto">
            <a:xfrm>
              <a:off x="7420559" y="2401078"/>
              <a:ext cx="400443" cy="1027214"/>
            </a:xfrm>
            <a:custGeom>
              <a:avLst/>
              <a:gdLst>
                <a:gd name="T0" fmla="*/ 0 w 2397"/>
                <a:gd name="T1" fmla="*/ 0 h 5810"/>
                <a:gd name="T2" fmla="*/ 1 w 2397"/>
                <a:gd name="T3" fmla="*/ 0 h 5810"/>
                <a:gd name="T4" fmla="*/ 2397 w 2397"/>
                <a:gd name="T5" fmla="*/ 1970 h 5810"/>
                <a:gd name="T6" fmla="*/ 2397 w 2397"/>
                <a:gd name="T7" fmla="*/ 5810 h 5810"/>
                <a:gd name="T8" fmla="*/ 0 w 2397"/>
                <a:gd name="T9" fmla="*/ 5810 h 5810"/>
                <a:gd name="T10" fmla="*/ 0 w 2397"/>
                <a:gd name="T11" fmla="*/ 0 h 5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97" h="5810">
                  <a:moveTo>
                    <a:pt x="0" y="0"/>
                  </a:moveTo>
                  <a:lnTo>
                    <a:pt x="1" y="0"/>
                  </a:lnTo>
                  <a:lnTo>
                    <a:pt x="2397" y="1970"/>
                  </a:lnTo>
                  <a:lnTo>
                    <a:pt x="2397" y="5810"/>
                  </a:lnTo>
                  <a:lnTo>
                    <a:pt x="0" y="58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Freeform 24"/>
            <p:cNvSpPr>
              <a:spLocks/>
            </p:cNvSpPr>
            <p:nvPr/>
          </p:nvSpPr>
          <p:spPr bwMode="auto">
            <a:xfrm>
              <a:off x="7420559" y="0"/>
              <a:ext cx="400443" cy="2750557"/>
            </a:xfrm>
            <a:custGeom>
              <a:avLst/>
              <a:gdLst>
                <a:gd name="T0" fmla="*/ 2397 w 2397"/>
                <a:gd name="T1" fmla="*/ 15548 h 15548"/>
                <a:gd name="T2" fmla="*/ 1 w 2397"/>
                <a:gd name="T3" fmla="*/ 13578 h 15548"/>
                <a:gd name="T4" fmla="*/ 0 w 2397"/>
                <a:gd name="T5" fmla="*/ 13578 h 15548"/>
                <a:gd name="T6" fmla="*/ 0 w 2397"/>
                <a:gd name="T7" fmla="*/ 5774 h 15548"/>
                <a:gd name="T8" fmla="*/ 0 w 2397"/>
                <a:gd name="T9" fmla="*/ 0 h 15548"/>
                <a:gd name="T10" fmla="*/ 2397 w 2397"/>
                <a:gd name="T11" fmla="*/ 0 h 15548"/>
                <a:gd name="T12" fmla="*/ 2397 w 2397"/>
                <a:gd name="T13" fmla="*/ 11638 h 15548"/>
                <a:gd name="T14" fmla="*/ 2397 w 2397"/>
                <a:gd name="T15" fmla="*/ 15548 h 15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97" h="15548">
                  <a:moveTo>
                    <a:pt x="2397" y="15548"/>
                  </a:moveTo>
                  <a:lnTo>
                    <a:pt x="1" y="13578"/>
                  </a:lnTo>
                  <a:lnTo>
                    <a:pt x="0" y="13578"/>
                  </a:lnTo>
                  <a:lnTo>
                    <a:pt x="0" y="5774"/>
                  </a:lnTo>
                  <a:lnTo>
                    <a:pt x="0" y="0"/>
                  </a:lnTo>
                  <a:lnTo>
                    <a:pt x="2397" y="0"/>
                  </a:lnTo>
                  <a:lnTo>
                    <a:pt x="2397" y="11638"/>
                  </a:lnTo>
                  <a:lnTo>
                    <a:pt x="2397" y="15548"/>
                  </a:lnTo>
                  <a:close/>
                </a:path>
              </a:pathLst>
            </a:custGeom>
            <a:solidFill>
              <a:srgbClr val="CB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7821001" y="2750557"/>
              <a:ext cx="1322999" cy="677735"/>
            </a:xfrm>
            <a:prstGeom prst="rect">
              <a:avLst/>
            </a:prstGeom>
            <a:solidFill>
              <a:srgbClr val="0038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Freeform 26"/>
            <p:cNvSpPr>
              <a:spLocks/>
            </p:cNvSpPr>
            <p:nvPr/>
          </p:nvSpPr>
          <p:spPr bwMode="auto">
            <a:xfrm>
              <a:off x="3379362" y="2058674"/>
              <a:ext cx="2301710" cy="1369619"/>
            </a:xfrm>
            <a:custGeom>
              <a:avLst/>
              <a:gdLst>
                <a:gd name="T0" fmla="*/ 0 w 13770"/>
                <a:gd name="T1" fmla="*/ 7750 h 7750"/>
                <a:gd name="T2" fmla="*/ 0 w 13770"/>
                <a:gd name="T3" fmla="*/ 33 h 7750"/>
                <a:gd name="T4" fmla="*/ 0 w 13770"/>
                <a:gd name="T5" fmla="*/ 0 h 7750"/>
                <a:gd name="T6" fmla="*/ 13770 w 13770"/>
                <a:gd name="T7" fmla="*/ 0 h 7750"/>
                <a:gd name="T8" fmla="*/ 13770 w 13770"/>
                <a:gd name="T9" fmla="*/ 7750 h 7750"/>
                <a:gd name="T10" fmla="*/ 0 w 13770"/>
                <a:gd name="T11" fmla="*/ 7750 h 7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70" h="7750">
                  <a:moveTo>
                    <a:pt x="0" y="7750"/>
                  </a:moveTo>
                  <a:lnTo>
                    <a:pt x="0" y="33"/>
                  </a:lnTo>
                  <a:lnTo>
                    <a:pt x="0" y="0"/>
                  </a:lnTo>
                  <a:lnTo>
                    <a:pt x="13770" y="0"/>
                  </a:lnTo>
                  <a:lnTo>
                    <a:pt x="13770" y="7750"/>
                  </a:lnTo>
                  <a:lnTo>
                    <a:pt x="0" y="7750"/>
                  </a:ln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Freeform 27"/>
            <p:cNvSpPr>
              <a:spLocks/>
            </p:cNvSpPr>
            <p:nvPr/>
          </p:nvSpPr>
          <p:spPr bwMode="auto">
            <a:xfrm>
              <a:off x="3379362" y="0"/>
              <a:ext cx="2301710" cy="2058674"/>
            </a:xfrm>
            <a:custGeom>
              <a:avLst/>
              <a:gdLst>
                <a:gd name="T0" fmla="*/ 0 w 13770"/>
                <a:gd name="T1" fmla="*/ 11638 h 11638"/>
                <a:gd name="T2" fmla="*/ 0 w 13770"/>
                <a:gd name="T3" fmla="*/ 7824 h 11638"/>
                <a:gd name="T4" fmla="*/ 0 w 13770"/>
                <a:gd name="T5" fmla="*/ 5897 h 11638"/>
                <a:gd name="T6" fmla="*/ 0 w 13770"/>
                <a:gd name="T7" fmla="*/ 0 h 11638"/>
                <a:gd name="T8" fmla="*/ 13770 w 13770"/>
                <a:gd name="T9" fmla="*/ 0 h 11638"/>
                <a:gd name="T10" fmla="*/ 13770 w 13770"/>
                <a:gd name="T11" fmla="*/ 11638 h 11638"/>
                <a:gd name="T12" fmla="*/ 0 w 13770"/>
                <a:gd name="T13" fmla="*/ 11638 h 11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70" h="11638">
                  <a:moveTo>
                    <a:pt x="0" y="11638"/>
                  </a:moveTo>
                  <a:lnTo>
                    <a:pt x="0" y="7824"/>
                  </a:lnTo>
                  <a:lnTo>
                    <a:pt x="0" y="5897"/>
                  </a:lnTo>
                  <a:lnTo>
                    <a:pt x="0" y="0"/>
                  </a:lnTo>
                  <a:lnTo>
                    <a:pt x="13770" y="0"/>
                  </a:lnTo>
                  <a:lnTo>
                    <a:pt x="13770" y="11638"/>
                  </a:lnTo>
                  <a:lnTo>
                    <a:pt x="0" y="11638"/>
                  </a:lnTo>
                  <a:close/>
                </a:path>
              </a:pathLst>
            </a:cu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Freeform 28"/>
            <p:cNvSpPr>
              <a:spLocks/>
            </p:cNvSpPr>
            <p:nvPr/>
          </p:nvSpPr>
          <p:spPr bwMode="auto">
            <a:xfrm>
              <a:off x="0" y="0"/>
              <a:ext cx="2974909" cy="1042779"/>
            </a:xfrm>
            <a:custGeom>
              <a:avLst/>
              <a:gdLst>
                <a:gd name="T0" fmla="*/ 17799 w 17799"/>
                <a:gd name="T1" fmla="*/ 5897 h 5897"/>
                <a:gd name="T2" fmla="*/ 0 w 17799"/>
                <a:gd name="T3" fmla="*/ 5897 h 5897"/>
                <a:gd name="T4" fmla="*/ 0 w 17799"/>
                <a:gd name="T5" fmla="*/ 0 h 5897"/>
                <a:gd name="T6" fmla="*/ 17799 w 17799"/>
                <a:gd name="T7" fmla="*/ 0 h 5897"/>
                <a:gd name="T8" fmla="*/ 17799 w 17799"/>
                <a:gd name="T9" fmla="*/ 5884 h 5897"/>
                <a:gd name="T10" fmla="*/ 17799 w 17799"/>
                <a:gd name="T11" fmla="*/ 5897 h 5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799" h="5897">
                  <a:moveTo>
                    <a:pt x="17799" y="5897"/>
                  </a:moveTo>
                  <a:lnTo>
                    <a:pt x="0" y="5897"/>
                  </a:lnTo>
                  <a:lnTo>
                    <a:pt x="0" y="0"/>
                  </a:lnTo>
                  <a:lnTo>
                    <a:pt x="17799" y="0"/>
                  </a:lnTo>
                  <a:lnTo>
                    <a:pt x="17799" y="5884"/>
                  </a:lnTo>
                  <a:lnTo>
                    <a:pt x="17799" y="5897"/>
                  </a:lnTo>
                  <a:close/>
                </a:path>
              </a:pathLst>
            </a:cu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Freeform 29"/>
            <p:cNvSpPr>
              <a:spLocks/>
            </p:cNvSpPr>
            <p:nvPr/>
          </p:nvSpPr>
          <p:spPr bwMode="auto">
            <a:xfrm>
              <a:off x="2974909" y="1042779"/>
              <a:ext cx="404454" cy="2385514"/>
            </a:xfrm>
            <a:custGeom>
              <a:avLst/>
              <a:gdLst>
                <a:gd name="T0" fmla="*/ 0 w 2423"/>
                <a:gd name="T1" fmla="*/ 13491 h 13491"/>
                <a:gd name="T2" fmla="*/ 0 w 2423"/>
                <a:gd name="T3" fmla="*/ 0 h 13491"/>
                <a:gd name="T4" fmla="*/ 1 w 2423"/>
                <a:gd name="T5" fmla="*/ 0 h 13491"/>
                <a:gd name="T6" fmla="*/ 2423 w 2423"/>
                <a:gd name="T7" fmla="*/ 5774 h 13491"/>
                <a:gd name="T8" fmla="*/ 2423 w 2423"/>
                <a:gd name="T9" fmla="*/ 13491 h 13491"/>
                <a:gd name="T10" fmla="*/ 0 w 2423"/>
                <a:gd name="T11" fmla="*/ 13491 h 13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3" h="13491">
                  <a:moveTo>
                    <a:pt x="0" y="1349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2423" y="5774"/>
                  </a:lnTo>
                  <a:lnTo>
                    <a:pt x="2423" y="13491"/>
                  </a:lnTo>
                  <a:lnTo>
                    <a:pt x="0" y="134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Freeform 30"/>
            <p:cNvSpPr>
              <a:spLocks/>
            </p:cNvSpPr>
            <p:nvPr/>
          </p:nvSpPr>
          <p:spPr bwMode="auto">
            <a:xfrm>
              <a:off x="2974909" y="0"/>
              <a:ext cx="404454" cy="2064333"/>
            </a:xfrm>
            <a:custGeom>
              <a:avLst/>
              <a:gdLst>
                <a:gd name="T0" fmla="*/ 2423 w 2423"/>
                <a:gd name="T1" fmla="*/ 7824 h 11671"/>
                <a:gd name="T2" fmla="*/ 2423 w 2423"/>
                <a:gd name="T3" fmla="*/ 11638 h 11671"/>
                <a:gd name="T4" fmla="*/ 2423 w 2423"/>
                <a:gd name="T5" fmla="*/ 11671 h 11671"/>
                <a:gd name="T6" fmla="*/ 1 w 2423"/>
                <a:gd name="T7" fmla="*/ 5897 h 11671"/>
                <a:gd name="T8" fmla="*/ 17 w 2423"/>
                <a:gd name="T9" fmla="*/ 5897 h 11671"/>
                <a:gd name="T10" fmla="*/ 1 w 2423"/>
                <a:gd name="T11" fmla="*/ 5884 h 11671"/>
                <a:gd name="T12" fmla="*/ 0 w 2423"/>
                <a:gd name="T13" fmla="*/ 5884 h 11671"/>
                <a:gd name="T14" fmla="*/ 0 w 2423"/>
                <a:gd name="T15" fmla="*/ 0 h 11671"/>
                <a:gd name="T16" fmla="*/ 1 w 2423"/>
                <a:gd name="T17" fmla="*/ 0 h 11671"/>
                <a:gd name="T18" fmla="*/ 2423 w 2423"/>
                <a:gd name="T19" fmla="*/ 0 h 11671"/>
                <a:gd name="T20" fmla="*/ 2423 w 2423"/>
                <a:gd name="T21" fmla="*/ 5897 h 11671"/>
                <a:gd name="T22" fmla="*/ 2423 w 2423"/>
                <a:gd name="T23" fmla="*/ 7824 h 11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23" h="11671">
                  <a:moveTo>
                    <a:pt x="2423" y="7824"/>
                  </a:moveTo>
                  <a:lnTo>
                    <a:pt x="2423" y="11638"/>
                  </a:lnTo>
                  <a:lnTo>
                    <a:pt x="2423" y="11671"/>
                  </a:lnTo>
                  <a:lnTo>
                    <a:pt x="1" y="5897"/>
                  </a:lnTo>
                  <a:lnTo>
                    <a:pt x="17" y="5897"/>
                  </a:lnTo>
                  <a:lnTo>
                    <a:pt x="1" y="5884"/>
                  </a:lnTo>
                  <a:lnTo>
                    <a:pt x="0" y="5884"/>
                  </a:lnTo>
                  <a:lnTo>
                    <a:pt x="0" y="0"/>
                  </a:lnTo>
                  <a:lnTo>
                    <a:pt x="1" y="0"/>
                  </a:lnTo>
                  <a:lnTo>
                    <a:pt x="2423" y="0"/>
                  </a:lnTo>
                  <a:lnTo>
                    <a:pt x="2423" y="5897"/>
                  </a:lnTo>
                  <a:lnTo>
                    <a:pt x="2423" y="7824"/>
                  </a:lnTo>
                  <a:close/>
                </a:path>
              </a:pathLst>
            </a:custGeom>
            <a:solidFill>
              <a:srgbClr val="CB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Rectangle 31"/>
            <p:cNvSpPr>
              <a:spLocks noChangeArrowheads="1"/>
            </p:cNvSpPr>
            <p:nvPr/>
          </p:nvSpPr>
          <p:spPr bwMode="auto">
            <a:xfrm>
              <a:off x="0" y="1042779"/>
              <a:ext cx="2974909" cy="2385514"/>
            </a:xfrm>
            <a:prstGeom prst="rect">
              <a:avLst/>
            </a:prstGeom>
            <a:solidFill>
              <a:srgbClr val="0038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2" name="Freeform 32"/>
            <p:cNvSpPr>
              <a:spLocks/>
            </p:cNvSpPr>
            <p:nvPr/>
          </p:nvSpPr>
          <p:spPr bwMode="auto">
            <a:xfrm>
              <a:off x="7821001" y="0"/>
              <a:ext cx="1322999" cy="2750557"/>
            </a:xfrm>
            <a:custGeom>
              <a:avLst/>
              <a:gdLst>
                <a:gd name="T0" fmla="*/ 0 w 7917"/>
                <a:gd name="T1" fmla="*/ 11638 h 15548"/>
                <a:gd name="T2" fmla="*/ 0 w 7917"/>
                <a:gd name="T3" fmla="*/ 0 h 15548"/>
                <a:gd name="T4" fmla="*/ 7917 w 7917"/>
                <a:gd name="T5" fmla="*/ 0 h 15548"/>
                <a:gd name="T6" fmla="*/ 7917 w 7917"/>
                <a:gd name="T7" fmla="*/ 11638 h 15548"/>
                <a:gd name="T8" fmla="*/ 7917 w 7917"/>
                <a:gd name="T9" fmla="*/ 15548 h 15548"/>
                <a:gd name="T10" fmla="*/ 0 w 7917"/>
                <a:gd name="T11" fmla="*/ 15548 h 15548"/>
                <a:gd name="T12" fmla="*/ 0 w 7917"/>
                <a:gd name="T13" fmla="*/ 11638 h 15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17" h="15548">
                  <a:moveTo>
                    <a:pt x="0" y="11638"/>
                  </a:moveTo>
                  <a:lnTo>
                    <a:pt x="0" y="0"/>
                  </a:lnTo>
                  <a:lnTo>
                    <a:pt x="7917" y="0"/>
                  </a:lnTo>
                  <a:lnTo>
                    <a:pt x="7917" y="11638"/>
                  </a:lnTo>
                  <a:lnTo>
                    <a:pt x="7917" y="15548"/>
                  </a:lnTo>
                  <a:lnTo>
                    <a:pt x="0" y="15548"/>
                  </a:lnTo>
                  <a:lnTo>
                    <a:pt x="0" y="11638"/>
                  </a:lnTo>
                  <a:close/>
                </a:path>
              </a:pathLst>
            </a:cu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5" y="3531202"/>
            <a:ext cx="2808312" cy="2190044"/>
          </a:xfrm>
        </p:spPr>
        <p:txBody>
          <a:bodyPr anchor="ctr">
            <a:normAutofit/>
          </a:bodyPr>
          <a:lstStyle>
            <a:lvl1pPr algn="ctr">
              <a:defRPr sz="4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5" y="1145687"/>
            <a:ext cx="2808312" cy="2177310"/>
          </a:xfrm>
        </p:spPr>
        <p:txBody>
          <a:bodyPr vert="horz" lIns="91424" tIns="45712" rIns="91424" bIns="45712" rtlCol="0">
            <a:normAutofit/>
          </a:bodyPr>
          <a:lstStyle>
            <a:lvl1pPr marL="228560" indent="-228560">
              <a:buNone/>
              <a:defRPr lang="en-US" sz="2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 algn="ctr"/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27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Blue/Turquoise/Yellow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 userDrawn="1"/>
        </p:nvGrpSpPr>
        <p:grpSpPr>
          <a:xfrm>
            <a:off x="0" y="0"/>
            <a:ext cx="9144000" cy="6858000"/>
            <a:chOff x="-21347113" y="-7572375"/>
            <a:chExt cx="21347113" cy="7573963"/>
          </a:xfrm>
        </p:grpSpPr>
        <p:sp>
          <p:nvSpPr>
            <p:cNvPr id="34" name="Freeform 22"/>
            <p:cNvSpPr>
              <a:spLocks/>
            </p:cNvSpPr>
            <p:nvPr/>
          </p:nvSpPr>
          <p:spPr bwMode="auto">
            <a:xfrm>
              <a:off x="-9607550" y="-5054600"/>
              <a:ext cx="1123950" cy="2530475"/>
            </a:xfrm>
            <a:custGeom>
              <a:avLst/>
              <a:gdLst>
                <a:gd name="T0" fmla="*/ 2832 w 2832"/>
                <a:gd name="T1" fmla="*/ 10630 h 12751"/>
                <a:gd name="T2" fmla="*/ 2832 w 2832"/>
                <a:gd name="T3" fmla="*/ 2121 h 12751"/>
                <a:gd name="T4" fmla="*/ 3 w 2832"/>
                <a:gd name="T5" fmla="*/ 0 h 12751"/>
                <a:gd name="T6" fmla="*/ 0 w 2832"/>
                <a:gd name="T7" fmla="*/ 0 h 12751"/>
                <a:gd name="T8" fmla="*/ 0 w 2832"/>
                <a:gd name="T9" fmla="*/ 12751 h 12751"/>
                <a:gd name="T10" fmla="*/ 3 w 2832"/>
                <a:gd name="T11" fmla="*/ 12751 h 12751"/>
                <a:gd name="T12" fmla="*/ 2832 w 2832"/>
                <a:gd name="T13" fmla="*/ 10630 h 12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32" h="12751">
                  <a:moveTo>
                    <a:pt x="2832" y="10630"/>
                  </a:moveTo>
                  <a:lnTo>
                    <a:pt x="2832" y="2121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12751"/>
                  </a:lnTo>
                  <a:lnTo>
                    <a:pt x="3" y="12751"/>
                  </a:lnTo>
                  <a:lnTo>
                    <a:pt x="2832" y="106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Freeform 23"/>
            <p:cNvSpPr>
              <a:spLocks/>
            </p:cNvSpPr>
            <p:nvPr userDrawn="1"/>
          </p:nvSpPr>
          <p:spPr bwMode="auto">
            <a:xfrm>
              <a:off x="-9607550" y="-2946400"/>
              <a:ext cx="1123950" cy="2947988"/>
            </a:xfrm>
            <a:custGeom>
              <a:avLst/>
              <a:gdLst>
                <a:gd name="T0" fmla="*/ 2832 w 2832"/>
                <a:gd name="T1" fmla="*/ 0 h 14852"/>
                <a:gd name="T2" fmla="*/ 3 w 2832"/>
                <a:gd name="T3" fmla="*/ 2121 h 14852"/>
                <a:gd name="T4" fmla="*/ 0 w 2832"/>
                <a:gd name="T5" fmla="*/ 2121 h 14852"/>
                <a:gd name="T6" fmla="*/ 0 w 2832"/>
                <a:gd name="T7" fmla="*/ 14852 h 14852"/>
                <a:gd name="T8" fmla="*/ 3 w 2832"/>
                <a:gd name="T9" fmla="*/ 14852 h 14852"/>
                <a:gd name="T10" fmla="*/ 2832 w 2832"/>
                <a:gd name="T11" fmla="*/ 8536 h 14852"/>
                <a:gd name="T12" fmla="*/ 2832 w 2832"/>
                <a:gd name="T13" fmla="*/ 0 h 14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32" h="14852">
                  <a:moveTo>
                    <a:pt x="2832" y="0"/>
                  </a:moveTo>
                  <a:lnTo>
                    <a:pt x="3" y="2121"/>
                  </a:lnTo>
                  <a:lnTo>
                    <a:pt x="0" y="2121"/>
                  </a:lnTo>
                  <a:lnTo>
                    <a:pt x="0" y="14852"/>
                  </a:lnTo>
                  <a:lnTo>
                    <a:pt x="3" y="14852"/>
                  </a:lnTo>
                  <a:lnTo>
                    <a:pt x="2832" y="8536"/>
                  </a:lnTo>
                  <a:lnTo>
                    <a:pt x="2832" y="0"/>
                  </a:lnTo>
                  <a:close/>
                </a:path>
              </a:pathLst>
            </a:custGeom>
            <a:solidFill>
              <a:srgbClr val="DA92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Rectangle 24"/>
            <p:cNvSpPr>
              <a:spLocks noChangeArrowheads="1"/>
            </p:cNvSpPr>
            <p:nvPr/>
          </p:nvSpPr>
          <p:spPr bwMode="auto">
            <a:xfrm>
              <a:off x="-8483600" y="-1252537"/>
              <a:ext cx="3700463" cy="1254125"/>
            </a:xfrm>
            <a:prstGeom prst="rect">
              <a:avLst/>
            </a:pr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3" name="Rectangle 25"/>
            <p:cNvSpPr>
              <a:spLocks noChangeArrowheads="1"/>
            </p:cNvSpPr>
            <p:nvPr/>
          </p:nvSpPr>
          <p:spPr bwMode="auto">
            <a:xfrm>
              <a:off x="-8483600" y="-4633912"/>
              <a:ext cx="3700463" cy="1687513"/>
            </a:xfrm>
            <a:prstGeom prst="rect">
              <a:avLst/>
            </a:prstGeom>
            <a:solidFill>
              <a:srgbClr val="0038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4" name="Freeform 26"/>
            <p:cNvSpPr>
              <a:spLocks/>
            </p:cNvSpPr>
            <p:nvPr/>
          </p:nvSpPr>
          <p:spPr bwMode="auto">
            <a:xfrm>
              <a:off x="-9607550" y="-1252537"/>
              <a:ext cx="1123950" cy="1254125"/>
            </a:xfrm>
            <a:custGeom>
              <a:avLst/>
              <a:gdLst>
                <a:gd name="T0" fmla="*/ 0 w 2829"/>
                <a:gd name="T1" fmla="*/ 6316 h 6316"/>
                <a:gd name="T2" fmla="*/ 2829 w 2829"/>
                <a:gd name="T3" fmla="*/ 6316 h 6316"/>
                <a:gd name="T4" fmla="*/ 2829 w 2829"/>
                <a:gd name="T5" fmla="*/ 0 h 6316"/>
                <a:gd name="T6" fmla="*/ 0 w 2829"/>
                <a:gd name="T7" fmla="*/ 6316 h 6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29" h="6316">
                  <a:moveTo>
                    <a:pt x="0" y="6316"/>
                  </a:moveTo>
                  <a:lnTo>
                    <a:pt x="2829" y="6316"/>
                  </a:lnTo>
                  <a:lnTo>
                    <a:pt x="2829" y="0"/>
                  </a:lnTo>
                  <a:lnTo>
                    <a:pt x="0" y="6316"/>
                  </a:lnTo>
                  <a:close/>
                </a:path>
              </a:pathLst>
            </a:custGeom>
            <a:solidFill>
              <a:srgbClr val="CB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5" name="Rectangle 27"/>
            <p:cNvSpPr>
              <a:spLocks noChangeArrowheads="1"/>
            </p:cNvSpPr>
            <p:nvPr userDrawn="1"/>
          </p:nvSpPr>
          <p:spPr bwMode="auto">
            <a:xfrm>
              <a:off x="-8483600" y="-6318250"/>
              <a:ext cx="3700463" cy="1684338"/>
            </a:xfrm>
            <a:prstGeom prst="rect">
              <a:avLst/>
            </a:prstGeom>
            <a:solidFill>
              <a:srgbClr val="009E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6" name="Rectangle 28"/>
            <p:cNvSpPr>
              <a:spLocks noChangeArrowheads="1"/>
            </p:cNvSpPr>
            <p:nvPr userDrawn="1"/>
          </p:nvSpPr>
          <p:spPr bwMode="auto">
            <a:xfrm>
              <a:off x="-8483600" y="-2946400"/>
              <a:ext cx="3700463" cy="1693863"/>
            </a:xfrm>
            <a:prstGeom prst="rect">
              <a:avLst/>
            </a:prstGeom>
            <a:solidFill>
              <a:srgbClr val="FDB9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7" name="Freeform 29"/>
            <p:cNvSpPr>
              <a:spLocks/>
            </p:cNvSpPr>
            <p:nvPr userDrawn="1"/>
          </p:nvSpPr>
          <p:spPr bwMode="auto">
            <a:xfrm>
              <a:off x="-4783138" y="-3373437"/>
              <a:ext cx="1111250" cy="2120900"/>
            </a:xfrm>
            <a:custGeom>
              <a:avLst/>
              <a:gdLst>
                <a:gd name="T0" fmla="*/ 0 w 2801"/>
                <a:gd name="T1" fmla="*/ 2155 h 10691"/>
                <a:gd name="T2" fmla="*/ 0 w 2801"/>
                <a:gd name="T3" fmla="*/ 10691 h 10691"/>
                <a:gd name="T4" fmla="*/ 2 w 2801"/>
                <a:gd name="T5" fmla="*/ 10691 h 10691"/>
                <a:gd name="T6" fmla="*/ 2801 w 2801"/>
                <a:gd name="T7" fmla="*/ 4276 h 10691"/>
                <a:gd name="T8" fmla="*/ 2801 w 2801"/>
                <a:gd name="T9" fmla="*/ 0 h 10691"/>
                <a:gd name="T10" fmla="*/ 2 w 2801"/>
                <a:gd name="T11" fmla="*/ 2155 h 10691"/>
                <a:gd name="T12" fmla="*/ 0 w 2801"/>
                <a:gd name="T13" fmla="*/ 2155 h 10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1" h="10691">
                  <a:moveTo>
                    <a:pt x="0" y="2155"/>
                  </a:moveTo>
                  <a:lnTo>
                    <a:pt x="0" y="10691"/>
                  </a:lnTo>
                  <a:lnTo>
                    <a:pt x="2" y="10691"/>
                  </a:lnTo>
                  <a:lnTo>
                    <a:pt x="2801" y="4276"/>
                  </a:lnTo>
                  <a:lnTo>
                    <a:pt x="2801" y="0"/>
                  </a:lnTo>
                  <a:lnTo>
                    <a:pt x="2" y="2155"/>
                  </a:lnTo>
                  <a:lnTo>
                    <a:pt x="0" y="2155"/>
                  </a:lnTo>
                  <a:close/>
                </a:path>
              </a:pathLst>
            </a:custGeom>
            <a:solidFill>
              <a:srgbClr val="DA92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8" name="Freeform 30"/>
            <p:cNvSpPr>
              <a:spLocks/>
            </p:cNvSpPr>
            <p:nvPr userDrawn="1"/>
          </p:nvSpPr>
          <p:spPr bwMode="auto">
            <a:xfrm>
              <a:off x="-4783138" y="-6318250"/>
              <a:ext cx="1111250" cy="2111375"/>
            </a:xfrm>
            <a:custGeom>
              <a:avLst/>
              <a:gdLst>
                <a:gd name="T0" fmla="*/ 2 w 2801"/>
                <a:gd name="T1" fmla="*/ 8488 h 10643"/>
                <a:gd name="T2" fmla="*/ 2801 w 2801"/>
                <a:gd name="T3" fmla="*/ 10643 h 10643"/>
                <a:gd name="T4" fmla="*/ 2801 w 2801"/>
                <a:gd name="T5" fmla="*/ 6415 h 10643"/>
                <a:gd name="T6" fmla="*/ 2 w 2801"/>
                <a:gd name="T7" fmla="*/ 0 h 10643"/>
                <a:gd name="T8" fmla="*/ 0 w 2801"/>
                <a:gd name="T9" fmla="*/ 0 h 10643"/>
                <a:gd name="T10" fmla="*/ 0 w 2801"/>
                <a:gd name="T11" fmla="*/ 8488 h 10643"/>
                <a:gd name="T12" fmla="*/ 2 w 2801"/>
                <a:gd name="T13" fmla="*/ 8488 h 10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1" h="10643">
                  <a:moveTo>
                    <a:pt x="2" y="8488"/>
                  </a:moveTo>
                  <a:lnTo>
                    <a:pt x="2801" y="10643"/>
                  </a:lnTo>
                  <a:lnTo>
                    <a:pt x="2801" y="6415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8488"/>
                  </a:lnTo>
                  <a:lnTo>
                    <a:pt x="2" y="8488"/>
                  </a:lnTo>
                  <a:close/>
                </a:path>
              </a:pathLst>
            </a:custGeom>
            <a:solidFill>
              <a:srgbClr val="0083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9" name="Freeform 31"/>
            <p:cNvSpPr>
              <a:spLocks/>
            </p:cNvSpPr>
            <p:nvPr/>
          </p:nvSpPr>
          <p:spPr bwMode="auto">
            <a:xfrm>
              <a:off x="-4783138" y="-4633912"/>
              <a:ext cx="1111250" cy="1687513"/>
            </a:xfrm>
            <a:custGeom>
              <a:avLst/>
              <a:gdLst>
                <a:gd name="T0" fmla="*/ 0 w 2801"/>
                <a:gd name="T1" fmla="*/ 0 h 8509"/>
                <a:gd name="T2" fmla="*/ 0 w 2801"/>
                <a:gd name="T3" fmla="*/ 8509 h 8509"/>
                <a:gd name="T4" fmla="*/ 2 w 2801"/>
                <a:gd name="T5" fmla="*/ 8509 h 8509"/>
                <a:gd name="T6" fmla="*/ 2801 w 2801"/>
                <a:gd name="T7" fmla="*/ 6354 h 8509"/>
                <a:gd name="T8" fmla="*/ 2801 w 2801"/>
                <a:gd name="T9" fmla="*/ 2155 h 8509"/>
                <a:gd name="T10" fmla="*/ 2 w 2801"/>
                <a:gd name="T11" fmla="*/ 0 h 8509"/>
                <a:gd name="T12" fmla="*/ 0 w 2801"/>
                <a:gd name="T13" fmla="*/ 0 h 8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1" h="8509">
                  <a:moveTo>
                    <a:pt x="0" y="0"/>
                  </a:moveTo>
                  <a:lnTo>
                    <a:pt x="0" y="8509"/>
                  </a:lnTo>
                  <a:lnTo>
                    <a:pt x="2" y="8509"/>
                  </a:lnTo>
                  <a:lnTo>
                    <a:pt x="2801" y="6354"/>
                  </a:lnTo>
                  <a:lnTo>
                    <a:pt x="2801" y="2155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0" name="Freeform 32"/>
            <p:cNvSpPr>
              <a:spLocks/>
            </p:cNvSpPr>
            <p:nvPr/>
          </p:nvSpPr>
          <p:spPr bwMode="auto">
            <a:xfrm>
              <a:off x="-4783138" y="-2524125"/>
              <a:ext cx="1111250" cy="2525713"/>
            </a:xfrm>
            <a:custGeom>
              <a:avLst/>
              <a:gdLst>
                <a:gd name="T0" fmla="*/ 2 w 2801"/>
                <a:gd name="T1" fmla="*/ 6415 h 12731"/>
                <a:gd name="T2" fmla="*/ 0 w 2801"/>
                <a:gd name="T3" fmla="*/ 6415 h 12731"/>
                <a:gd name="T4" fmla="*/ 0 w 2801"/>
                <a:gd name="T5" fmla="*/ 12731 h 12731"/>
                <a:gd name="T6" fmla="*/ 2801 w 2801"/>
                <a:gd name="T7" fmla="*/ 12731 h 12731"/>
                <a:gd name="T8" fmla="*/ 2801 w 2801"/>
                <a:gd name="T9" fmla="*/ 0 h 12731"/>
                <a:gd name="T10" fmla="*/ 2 w 2801"/>
                <a:gd name="T11" fmla="*/ 6415 h 12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01" h="12731">
                  <a:moveTo>
                    <a:pt x="2" y="6415"/>
                  </a:moveTo>
                  <a:lnTo>
                    <a:pt x="0" y="6415"/>
                  </a:lnTo>
                  <a:lnTo>
                    <a:pt x="0" y="12731"/>
                  </a:lnTo>
                  <a:lnTo>
                    <a:pt x="2801" y="12731"/>
                  </a:lnTo>
                  <a:lnTo>
                    <a:pt x="2801" y="0"/>
                  </a:lnTo>
                  <a:lnTo>
                    <a:pt x="2" y="6415"/>
                  </a:lnTo>
                  <a:close/>
                </a:path>
              </a:pathLst>
            </a:custGeom>
            <a:solidFill>
              <a:srgbClr val="CB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1" name="Rectangle 33"/>
            <p:cNvSpPr>
              <a:spLocks noChangeArrowheads="1"/>
            </p:cNvSpPr>
            <p:nvPr/>
          </p:nvSpPr>
          <p:spPr bwMode="auto">
            <a:xfrm>
              <a:off x="-3671888" y="-4206875"/>
              <a:ext cx="3671888" cy="833439"/>
            </a:xfrm>
            <a:prstGeom prst="rect">
              <a:avLst/>
            </a:prstGeom>
            <a:solidFill>
              <a:srgbClr val="0038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2" name="Rectangle 34"/>
            <p:cNvSpPr>
              <a:spLocks noChangeArrowheads="1"/>
            </p:cNvSpPr>
            <p:nvPr userDrawn="1"/>
          </p:nvSpPr>
          <p:spPr bwMode="auto">
            <a:xfrm>
              <a:off x="-21347113" y="-7572375"/>
              <a:ext cx="11739563" cy="2517775"/>
            </a:xfrm>
            <a:prstGeom prst="rect">
              <a:avLst/>
            </a:prstGeom>
            <a:solidFill>
              <a:srgbClr val="009E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3" name="Freeform 35"/>
            <p:cNvSpPr>
              <a:spLocks/>
            </p:cNvSpPr>
            <p:nvPr userDrawn="1"/>
          </p:nvSpPr>
          <p:spPr bwMode="auto">
            <a:xfrm>
              <a:off x="-9607550" y="-7572375"/>
              <a:ext cx="1123950" cy="2938463"/>
            </a:xfrm>
            <a:custGeom>
              <a:avLst/>
              <a:gdLst>
                <a:gd name="T0" fmla="*/ 3 w 2832"/>
                <a:gd name="T1" fmla="*/ 12683 h 14804"/>
                <a:gd name="T2" fmla="*/ 2832 w 2832"/>
                <a:gd name="T3" fmla="*/ 14804 h 14804"/>
                <a:gd name="T4" fmla="*/ 2832 w 2832"/>
                <a:gd name="T5" fmla="*/ 6316 h 14804"/>
                <a:gd name="T6" fmla="*/ 3 w 2832"/>
                <a:gd name="T7" fmla="*/ 0 h 14804"/>
                <a:gd name="T8" fmla="*/ 0 w 2832"/>
                <a:gd name="T9" fmla="*/ 0 h 14804"/>
                <a:gd name="T10" fmla="*/ 0 w 2832"/>
                <a:gd name="T11" fmla="*/ 12683 h 14804"/>
                <a:gd name="T12" fmla="*/ 3 w 2832"/>
                <a:gd name="T13" fmla="*/ 12683 h 14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32" h="14804">
                  <a:moveTo>
                    <a:pt x="3" y="12683"/>
                  </a:moveTo>
                  <a:lnTo>
                    <a:pt x="2832" y="14804"/>
                  </a:lnTo>
                  <a:lnTo>
                    <a:pt x="2832" y="6316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12683"/>
                  </a:lnTo>
                  <a:lnTo>
                    <a:pt x="3" y="12683"/>
                  </a:lnTo>
                  <a:close/>
                </a:path>
              </a:pathLst>
            </a:custGeom>
            <a:solidFill>
              <a:srgbClr val="0083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4" name="Freeform 36"/>
            <p:cNvSpPr>
              <a:spLocks/>
            </p:cNvSpPr>
            <p:nvPr/>
          </p:nvSpPr>
          <p:spPr bwMode="auto">
            <a:xfrm>
              <a:off x="-9607550" y="-7572375"/>
              <a:ext cx="1123950" cy="1254125"/>
            </a:xfrm>
            <a:custGeom>
              <a:avLst/>
              <a:gdLst>
                <a:gd name="T0" fmla="*/ 2829 w 2829"/>
                <a:gd name="T1" fmla="*/ 0 h 6316"/>
                <a:gd name="T2" fmla="*/ 0 w 2829"/>
                <a:gd name="T3" fmla="*/ 0 h 6316"/>
                <a:gd name="T4" fmla="*/ 2829 w 2829"/>
                <a:gd name="T5" fmla="*/ 6316 h 6316"/>
                <a:gd name="T6" fmla="*/ 2829 w 2829"/>
                <a:gd name="T7" fmla="*/ 0 h 6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29" h="6316">
                  <a:moveTo>
                    <a:pt x="2829" y="0"/>
                  </a:moveTo>
                  <a:lnTo>
                    <a:pt x="0" y="0"/>
                  </a:lnTo>
                  <a:lnTo>
                    <a:pt x="2829" y="6316"/>
                  </a:lnTo>
                  <a:lnTo>
                    <a:pt x="2829" y="0"/>
                  </a:lnTo>
                  <a:close/>
                </a:path>
              </a:pathLst>
            </a:custGeom>
            <a:solidFill>
              <a:srgbClr val="CB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5" name="Rectangle 37"/>
            <p:cNvSpPr>
              <a:spLocks noChangeArrowheads="1"/>
            </p:cNvSpPr>
            <p:nvPr/>
          </p:nvSpPr>
          <p:spPr bwMode="auto">
            <a:xfrm>
              <a:off x="-21347113" y="-5054600"/>
              <a:ext cx="11739563" cy="2530475"/>
            </a:xfrm>
            <a:prstGeom prst="rect">
              <a:avLst/>
            </a:prstGeom>
            <a:solidFill>
              <a:srgbClr val="0038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6" name="Rectangle 38"/>
            <p:cNvSpPr>
              <a:spLocks noChangeArrowheads="1"/>
            </p:cNvSpPr>
            <p:nvPr/>
          </p:nvSpPr>
          <p:spPr bwMode="auto">
            <a:xfrm>
              <a:off x="-3671888" y="-2524125"/>
              <a:ext cx="3671888" cy="2525713"/>
            </a:xfrm>
            <a:prstGeom prst="rect">
              <a:avLst/>
            </a:pr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7" name="Rectangle 39"/>
            <p:cNvSpPr>
              <a:spLocks noChangeArrowheads="1"/>
            </p:cNvSpPr>
            <p:nvPr userDrawn="1"/>
          </p:nvSpPr>
          <p:spPr bwMode="auto">
            <a:xfrm>
              <a:off x="-21347113" y="-2524125"/>
              <a:ext cx="11739563" cy="2525713"/>
            </a:xfrm>
            <a:prstGeom prst="rect">
              <a:avLst/>
            </a:prstGeom>
            <a:solidFill>
              <a:srgbClr val="FDB9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" name="Rectangle 40"/>
            <p:cNvSpPr>
              <a:spLocks noChangeArrowheads="1"/>
            </p:cNvSpPr>
            <p:nvPr userDrawn="1"/>
          </p:nvSpPr>
          <p:spPr bwMode="auto">
            <a:xfrm>
              <a:off x="-3671888" y="-3373438"/>
              <a:ext cx="3671888" cy="849313"/>
            </a:xfrm>
            <a:prstGeom prst="rect">
              <a:avLst/>
            </a:prstGeom>
            <a:solidFill>
              <a:srgbClr val="FDB9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9" name="Rectangle 41"/>
            <p:cNvSpPr>
              <a:spLocks noChangeArrowheads="1"/>
            </p:cNvSpPr>
            <p:nvPr userDrawn="1"/>
          </p:nvSpPr>
          <p:spPr bwMode="auto">
            <a:xfrm>
              <a:off x="-3671888" y="-5045075"/>
              <a:ext cx="3671888" cy="838200"/>
            </a:xfrm>
            <a:prstGeom prst="rect">
              <a:avLst/>
            </a:prstGeom>
            <a:solidFill>
              <a:srgbClr val="009E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0" name="Rectangle 42"/>
            <p:cNvSpPr>
              <a:spLocks noChangeArrowheads="1"/>
            </p:cNvSpPr>
            <p:nvPr/>
          </p:nvSpPr>
          <p:spPr bwMode="auto">
            <a:xfrm>
              <a:off x="-3671888" y="-7572375"/>
              <a:ext cx="3671888" cy="2527300"/>
            </a:xfrm>
            <a:prstGeom prst="rect">
              <a:avLst/>
            </a:pr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1" name="Rectangle 43"/>
            <p:cNvSpPr>
              <a:spLocks noChangeArrowheads="1"/>
            </p:cNvSpPr>
            <p:nvPr/>
          </p:nvSpPr>
          <p:spPr bwMode="auto">
            <a:xfrm>
              <a:off x="-8483600" y="-7572375"/>
              <a:ext cx="3700463" cy="1254125"/>
            </a:xfrm>
            <a:prstGeom prst="rect">
              <a:avLst/>
            </a:prstGeom>
            <a:solidFill>
              <a:srgbClr val="F4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2" name="Freeform 44"/>
            <p:cNvSpPr>
              <a:spLocks/>
            </p:cNvSpPr>
            <p:nvPr/>
          </p:nvSpPr>
          <p:spPr bwMode="auto">
            <a:xfrm>
              <a:off x="-4783138" y="-7572375"/>
              <a:ext cx="1111250" cy="2527300"/>
            </a:xfrm>
            <a:custGeom>
              <a:avLst/>
              <a:gdLst>
                <a:gd name="T0" fmla="*/ 2 w 2801"/>
                <a:gd name="T1" fmla="*/ 6316 h 12731"/>
                <a:gd name="T2" fmla="*/ 2801 w 2801"/>
                <a:gd name="T3" fmla="*/ 12731 h 12731"/>
                <a:gd name="T4" fmla="*/ 2801 w 2801"/>
                <a:gd name="T5" fmla="*/ 0 h 12731"/>
                <a:gd name="T6" fmla="*/ 0 w 2801"/>
                <a:gd name="T7" fmla="*/ 0 h 12731"/>
                <a:gd name="T8" fmla="*/ 0 w 2801"/>
                <a:gd name="T9" fmla="*/ 6316 h 12731"/>
                <a:gd name="T10" fmla="*/ 2 w 2801"/>
                <a:gd name="T11" fmla="*/ 6316 h 12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01" h="12731">
                  <a:moveTo>
                    <a:pt x="2" y="6316"/>
                  </a:moveTo>
                  <a:lnTo>
                    <a:pt x="2801" y="12731"/>
                  </a:lnTo>
                  <a:lnTo>
                    <a:pt x="2801" y="0"/>
                  </a:lnTo>
                  <a:lnTo>
                    <a:pt x="0" y="0"/>
                  </a:lnTo>
                  <a:lnTo>
                    <a:pt x="0" y="6316"/>
                  </a:lnTo>
                  <a:lnTo>
                    <a:pt x="2" y="6316"/>
                  </a:lnTo>
                  <a:close/>
                </a:path>
              </a:pathLst>
            </a:custGeom>
            <a:solidFill>
              <a:srgbClr val="CB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4627405"/>
            <a:ext cx="4752528" cy="2041956"/>
          </a:xfrm>
        </p:spPr>
        <p:txBody>
          <a:bodyPr anchor="ctr">
            <a:normAutofit/>
          </a:bodyPr>
          <a:lstStyle>
            <a:lvl1pPr algn="ctr">
              <a:defRPr sz="44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2318400"/>
            <a:ext cx="4752528" cy="2177310"/>
          </a:xfrm>
        </p:spPr>
        <p:txBody>
          <a:bodyPr vert="horz" lIns="91424" tIns="45712" rIns="91424" bIns="45712" rtlCol="0">
            <a:normAutofit/>
          </a:bodyPr>
          <a:lstStyle>
            <a:lvl1pPr>
              <a:defRPr lang="en-US" sz="2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 algn="ctr">
              <a:buNone/>
            </a:pPr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057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227B-E8B4-4C5A-BE48-2027246A8E4D}" type="datetimeFigureOut">
              <a:rPr lang="ko-KR" altLang="en-US" smtClean="0"/>
              <a:t>2016-11-14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44D57-EF04-4F86-A657-0362F8D33F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11340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8174" y="1825625"/>
            <a:ext cx="6607175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08174" y="6356351"/>
            <a:ext cx="2057400" cy="365125"/>
          </a:xfrm>
        </p:spPr>
        <p:txBody>
          <a:bodyPr/>
          <a:lstStyle/>
          <a:p>
            <a:fld id="{0D562FD5-D131-4B03-8BFF-80F82A7A1B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1" y="6356351"/>
            <a:ext cx="3943350" cy="365125"/>
          </a:xfrm>
        </p:spPr>
        <p:txBody>
          <a:bodyPr/>
          <a:lstStyle>
            <a:lvl1pPr algn="r">
              <a:defRPr sz="2800"/>
            </a:lvl1pPr>
          </a:lstStyle>
          <a:p>
            <a:pPr>
              <a:defRPr/>
            </a:pPr>
            <a:r>
              <a:rPr lang="en-US" altLang="ko-KR" b="1" kern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맑은 고딕"/>
              </a:rPr>
              <a:t>Fun</a:t>
            </a:r>
            <a:r>
              <a:rPr lang="en-US" altLang="ko-KR" b="1" kern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맑은 고딕"/>
              </a:rPr>
              <a:t>OrakSil.com</a:t>
            </a:r>
            <a:endParaRPr lang="en-US" altLang="ko-KR" b="1" kern="0" smtClean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맑은 고딕"/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2" y="0"/>
            <a:ext cx="9143999" cy="1772816"/>
            <a:chOff x="1" y="0"/>
            <a:chExt cx="9143999" cy="1772816"/>
          </a:xfrm>
        </p:grpSpPr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1487455" y="0"/>
              <a:ext cx="7656545" cy="1016160"/>
            </a:xfrm>
            <a:custGeom>
              <a:avLst/>
              <a:gdLst>
                <a:gd name="T0" fmla="*/ 0 w 13770"/>
                <a:gd name="T1" fmla="*/ 0 h 7748"/>
                <a:gd name="T2" fmla="*/ 0 w 13770"/>
                <a:gd name="T3" fmla="*/ 7715 h 7748"/>
                <a:gd name="T4" fmla="*/ 0 w 13770"/>
                <a:gd name="T5" fmla="*/ 7748 h 7748"/>
                <a:gd name="T6" fmla="*/ 13770 w 13770"/>
                <a:gd name="T7" fmla="*/ 7748 h 7748"/>
                <a:gd name="T8" fmla="*/ 13770 w 13770"/>
                <a:gd name="T9" fmla="*/ 0 h 7748"/>
                <a:gd name="T10" fmla="*/ 0 w 13770"/>
                <a:gd name="T11" fmla="*/ 0 h 7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70" h="7748">
                  <a:moveTo>
                    <a:pt x="0" y="0"/>
                  </a:moveTo>
                  <a:lnTo>
                    <a:pt x="0" y="7715"/>
                  </a:lnTo>
                  <a:lnTo>
                    <a:pt x="0" y="7748"/>
                  </a:lnTo>
                  <a:lnTo>
                    <a:pt x="13770" y="7748"/>
                  </a:lnTo>
                  <a:lnTo>
                    <a:pt x="137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B9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17" name="Group 16"/>
            <p:cNvGrpSpPr/>
            <p:nvPr userDrawn="1"/>
          </p:nvGrpSpPr>
          <p:grpSpPr>
            <a:xfrm>
              <a:off x="1" y="0"/>
              <a:ext cx="1891908" cy="1772816"/>
              <a:chOff x="1" y="0"/>
              <a:chExt cx="1891908" cy="2386930"/>
            </a:xfrm>
          </p:grpSpPr>
          <p:sp>
            <p:nvSpPr>
              <p:cNvPr id="15" name="Freeform 15"/>
              <p:cNvSpPr>
                <a:spLocks/>
              </p:cNvSpPr>
              <p:nvPr userDrawn="1"/>
            </p:nvSpPr>
            <p:spPr bwMode="auto">
              <a:xfrm>
                <a:off x="1487455" y="0"/>
                <a:ext cx="404454" cy="2386930"/>
              </a:xfrm>
              <a:custGeom>
                <a:avLst/>
                <a:gdLst>
                  <a:gd name="T0" fmla="*/ 0 w 2423"/>
                  <a:gd name="T1" fmla="*/ 0 h 13491"/>
                  <a:gd name="T2" fmla="*/ 0 w 2423"/>
                  <a:gd name="T3" fmla="*/ 13491 h 13491"/>
                  <a:gd name="T4" fmla="*/ 1 w 2423"/>
                  <a:gd name="T5" fmla="*/ 13491 h 13491"/>
                  <a:gd name="T6" fmla="*/ 2423 w 2423"/>
                  <a:gd name="T7" fmla="*/ 7715 h 13491"/>
                  <a:gd name="T8" fmla="*/ 2423 w 2423"/>
                  <a:gd name="T9" fmla="*/ 0 h 13491"/>
                  <a:gd name="T10" fmla="*/ 0 w 2423"/>
                  <a:gd name="T11" fmla="*/ 0 h 13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23" h="13491">
                    <a:moveTo>
                      <a:pt x="0" y="0"/>
                    </a:moveTo>
                    <a:lnTo>
                      <a:pt x="0" y="13491"/>
                    </a:lnTo>
                    <a:lnTo>
                      <a:pt x="1" y="13491"/>
                    </a:lnTo>
                    <a:lnTo>
                      <a:pt x="2423" y="7715"/>
                    </a:lnTo>
                    <a:lnTo>
                      <a:pt x="242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A92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Rectangle 17"/>
              <p:cNvSpPr>
                <a:spLocks noChangeArrowheads="1"/>
              </p:cNvSpPr>
              <p:nvPr userDrawn="1"/>
            </p:nvSpPr>
            <p:spPr bwMode="auto">
              <a:xfrm>
                <a:off x="1" y="0"/>
                <a:ext cx="1487454" cy="2386930"/>
              </a:xfrm>
              <a:prstGeom prst="rect">
                <a:avLst/>
              </a:prstGeom>
              <a:solidFill>
                <a:srgbClr val="FDB9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891910" y="7986"/>
            <a:ext cx="7252091" cy="1000189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9512" y="116632"/>
            <a:ext cx="1152128" cy="1529606"/>
          </a:xfrm>
        </p:spPr>
        <p:txBody>
          <a:bodyPr/>
          <a:lstStyle>
            <a:lvl1pPr algn="ctr"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91DABAE8-7677-4DF7-B0C9-2FC996954C4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99892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120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2" y="0"/>
            <a:ext cx="9143999" cy="1772816"/>
            <a:chOff x="1" y="0"/>
            <a:chExt cx="9143999" cy="1772816"/>
          </a:xfrm>
        </p:grpSpPr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1487455" y="0"/>
              <a:ext cx="7656545" cy="1016160"/>
            </a:xfrm>
            <a:custGeom>
              <a:avLst/>
              <a:gdLst>
                <a:gd name="T0" fmla="*/ 0 w 13770"/>
                <a:gd name="T1" fmla="*/ 0 h 7748"/>
                <a:gd name="T2" fmla="*/ 0 w 13770"/>
                <a:gd name="T3" fmla="*/ 7715 h 7748"/>
                <a:gd name="T4" fmla="*/ 0 w 13770"/>
                <a:gd name="T5" fmla="*/ 7748 h 7748"/>
                <a:gd name="T6" fmla="*/ 13770 w 13770"/>
                <a:gd name="T7" fmla="*/ 7748 h 7748"/>
                <a:gd name="T8" fmla="*/ 13770 w 13770"/>
                <a:gd name="T9" fmla="*/ 0 h 7748"/>
                <a:gd name="T10" fmla="*/ 0 w 13770"/>
                <a:gd name="T11" fmla="*/ 0 h 7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70" h="7748">
                  <a:moveTo>
                    <a:pt x="0" y="0"/>
                  </a:moveTo>
                  <a:lnTo>
                    <a:pt x="0" y="7715"/>
                  </a:lnTo>
                  <a:lnTo>
                    <a:pt x="0" y="7748"/>
                  </a:lnTo>
                  <a:lnTo>
                    <a:pt x="13770" y="7748"/>
                  </a:lnTo>
                  <a:lnTo>
                    <a:pt x="137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8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15"/>
            <p:cNvSpPr>
              <a:spLocks/>
            </p:cNvSpPr>
            <p:nvPr userDrawn="1"/>
          </p:nvSpPr>
          <p:spPr bwMode="auto">
            <a:xfrm>
              <a:off x="1487455" y="0"/>
              <a:ext cx="404454" cy="1772816"/>
            </a:xfrm>
            <a:custGeom>
              <a:avLst/>
              <a:gdLst>
                <a:gd name="T0" fmla="*/ 0 w 2423"/>
                <a:gd name="T1" fmla="*/ 0 h 13491"/>
                <a:gd name="T2" fmla="*/ 0 w 2423"/>
                <a:gd name="T3" fmla="*/ 13491 h 13491"/>
                <a:gd name="T4" fmla="*/ 1 w 2423"/>
                <a:gd name="T5" fmla="*/ 13491 h 13491"/>
                <a:gd name="T6" fmla="*/ 2423 w 2423"/>
                <a:gd name="T7" fmla="*/ 7715 h 13491"/>
                <a:gd name="T8" fmla="*/ 2423 w 2423"/>
                <a:gd name="T9" fmla="*/ 0 h 13491"/>
                <a:gd name="T10" fmla="*/ 0 w 2423"/>
                <a:gd name="T11" fmla="*/ 0 h 13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3" h="13491">
                  <a:moveTo>
                    <a:pt x="0" y="0"/>
                  </a:moveTo>
                  <a:lnTo>
                    <a:pt x="0" y="13491"/>
                  </a:lnTo>
                  <a:lnTo>
                    <a:pt x="1" y="13491"/>
                  </a:lnTo>
                  <a:lnTo>
                    <a:pt x="2423" y="7715"/>
                  </a:lnTo>
                  <a:lnTo>
                    <a:pt x="242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 userDrawn="1"/>
          </p:nvSpPr>
          <p:spPr bwMode="auto">
            <a:xfrm>
              <a:off x="1" y="0"/>
              <a:ext cx="1487454" cy="1772816"/>
            </a:xfrm>
            <a:prstGeom prst="rect">
              <a:avLst/>
            </a:prstGeom>
            <a:solidFill>
              <a:srgbClr val="0038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891910" y="7986"/>
            <a:ext cx="7252091" cy="1000189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1908174" y="1825625"/>
            <a:ext cx="6607175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>
            <a:off x="1908174" y="6356351"/>
            <a:ext cx="2057400" cy="365125"/>
          </a:xfrm>
        </p:spPr>
        <p:txBody>
          <a:bodyPr/>
          <a:lstStyle/>
          <a:p>
            <a:fld id="{0D562FD5-D131-4B03-8BFF-80F82A7A1B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9512" y="116632"/>
            <a:ext cx="1152128" cy="1529606"/>
          </a:xfrm>
        </p:spPr>
        <p:txBody>
          <a:bodyPr/>
          <a:lstStyle>
            <a:lvl1pPr algn="ctr"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91DABAE8-7677-4DF7-B0C9-2FC996954C4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1" y="6356351"/>
            <a:ext cx="3943350" cy="365125"/>
          </a:xfrm>
        </p:spPr>
        <p:txBody>
          <a:bodyPr/>
          <a:lstStyle>
            <a:lvl1pPr algn="r">
              <a:defRPr sz="2800"/>
            </a:lvl1pPr>
          </a:lstStyle>
          <a:p>
            <a:pPr>
              <a:defRPr/>
            </a:pPr>
            <a:r>
              <a:rPr lang="en-US" altLang="ko-KR" b="1" kern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맑은 고딕"/>
              </a:rPr>
              <a:t>Fun</a:t>
            </a:r>
            <a:r>
              <a:rPr lang="en-US" altLang="ko-KR" b="1" kern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맑은 고딕"/>
              </a:rPr>
              <a:t>OrakSil.com</a:t>
            </a:r>
            <a:endParaRPr lang="en-US" altLang="ko-KR" b="1" kern="0" smtClean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256678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Turquo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2" y="0"/>
            <a:ext cx="9143999" cy="1772816"/>
            <a:chOff x="1" y="0"/>
            <a:chExt cx="9143999" cy="1772816"/>
          </a:xfrm>
        </p:grpSpPr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1487455" y="0"/>
              <a:ext cx="7656545" cy="1016160"/>
            </a:xfrm>
            <a:custGeom>
              <a:avLst/>
              <a:gdLst>
                <a:gd name="T0" fmla="*/ 0 w 13770"/>
                <a:gd name="T1" fmla="*/ 0 h 7748"/>
                <a:gd name="T2" fmla="*/ 0 w 13770"/>
                <a:gd name="T3" fmla="*/ 7715 h 7748"/>
                <a:gd name="T4" fmla="*/ 0 w 13770"/>
                <a:gd name="T5" fmla="*/ 7748 h 7748"/>
                <a:gd name="T6" fmla="*/ 13770 w 13770"/>
                <a:gd name="T7" fmla="*/ 7748 h 7748"/>
                <a:gd name="T8" fmla="*/ 13770 w 13770"/>
                <a:gd name="T9" fmla="*/ 0 h 7748"/>
                <a:gd name="T10" fmla="*/ 0 w 13770"/>
                <a:gd name="T11" fmla="*/ 0 h 7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70" h="7748">
                  <a:moveTo>
                    <a:pt x="0" y="0"/>
                  </a:moveTo>
                  <a:lnTo>
                    <a:pt x="0" y="7715"/>
                  </a:lnTo>
                  <a:lnTo>
                    <a:pt x="0" y="7748"/>
                  </a:lnTo>
                  <a:lnTo>
                    <a:pt x="13770" y="7748"/>
                  </a:lnTo>
                  <a:lnTo>
                    <a:pt x="137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E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15"/>
            <p:cNvSpPr>
              <a:spLocks/>
            </p:cNvSpPr>
            <p:nvPr userDrawn="1"/>
          </p:nvSpPr>
          <p:spPr bwMode="auto">
            <a:xfrm>
              <a:off x="1487455" y="0"/>
              <a:ext cx="404454" cy="1772816"/>
            </a:xfrm>
            <a:custGeom>
              <a:avLst/>
              <a:gdLst>
                <a:gd name="T0" fmla="*/ 0 w 2423"/>
                <a:gd name="T1" fmla="*/ 0 h 13491"/>
                <a:gd name="T2" fmla="*/ 0 w 2423"/>
                <a:gd name="T3" fmla="*/ 13491 h 13491"/>
                <a:gd name="T4" fmla="*/ 1 w 2423"/>
                <a:gd name="T5" fmla="*/ 13491 h 13491"/>
                <a:gd name="T6" fmla="*/ 2423 w 2423"/>
                <a:gd name="T7" fmla="*/ 7715 h 13491"/>
                <a:gd name="T8" fmla="*/ 2423 w 2423"/>
                <a:gd name="T9" fmla="*/ 0 h 13491"/>
                <a:gd name="T10" fmla="*/ 0 w 2423"/>
                <a:gd name="T11" fmla="*/ 0 h 13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3" h="13491">
                  <a:moveTo>
                    <a:pt x="0" y="0"/>
                  </a:moveTo>
                  <a:lnTo>
                    <a:pt x="0" y="13491"/>
                  </a:lnTo>
                  <a:lnTo>
                    <a:pt x="1" y="13491"/>
                  </a:lnTo>
                  <a:lnTo>
                    <a:pt x="2423" y="7715"/>
                  </a:lnTo>
                  <a:lnTo>
                    <a:pt x="242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3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 userDrawn="1"/>
          </p:nvSpPr>
          <p:spPr bwMode="auto">
            <a:xfrm>
              <a:off x="1" y="0"/>
              <a:ext cx="1487454" cy="1772816"/>
            </a:xfrm>
            <a:prstGeom prst="rect">
              <a:avLst/>
            </a:prstGeom>
            <a:solidFill>
              <a:srgbClr val="009E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1910" y="7986"/>
            <a:ext cx="7252091" cy="1000189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908174" y="1825625"/>
            <a:ext cx="6607175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1908174" y="6356351"/>
            <a:ext cx="2057400" cy="365125"/>
          </a:xfrm>
        </p:spPr>
        <p:txBody>
          <a:bodyPr/>
          <a:lstStyle/>
          <a:p>
            <a:fld id="{0D562FD5-D131-4B03-8BFF-80F82A7A1B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9512" y="116632"/>
            <a:ext cx="1152128" cy="1529606"/>
          </a:xfrm>
        </p:spPr>
        <p:txBody>
          <a:bodyPr/>
          <a:lstStyle>
            <a:lvl1pPr algn="ctr"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91DABAE8-7677-4DF7-B0C9-2FC996954C4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1" y="6356351"/>
            <a:ext cx="3943350" cy="365125"/>
          </a:xfrm>
        </p:spPr>
        <p:txBody>
          <a:bodyPr/>
          <a:lstStyle>
            <a:lvl1pPr algn="r">
              <a:defRPr sz="2800"/>
            </a:lvl1pPr>
          </a:lstStyle>
          <a:p>
            <a:pPr>
              <a:defRPr/>
            </a:pPr>
            <a:r>
              <a:rPr lang="en-US" altLang="ko-KR" b="1" kern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맑은 고딕"/>
              </a:rPr>
              <a:t>Fun</a:t>
            </a:r>
            <a:r>
              <a:rPr lang="en-US" altLang="ko-KR" b="1" kern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맑은 고딕"/>
              </a:rPr>
              <a:t>OrakSil.com</a:t>
            </a:r>
            <a:endParaRPr lang="en-US" altLang="ko-KR" b="1" kern="0" smtClean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092754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2FD5-D131-4B03-8BFF-80F82A7A1B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54864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12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227B-E8B4-4C5A-BE48-2027246A8E4D}" type="datetimeFigureOut">
              <a:rPr lang="ko-KR" altLang="en-US" smtClean="0"/>
              <a:t>2016-11-14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44D57-EF04-4F86-A657-0362F8D33F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720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227B-E8B4-4C5A-BE48-2027246A8E4D}" type="datetimeFigureOut">
              <a:rPr lang="ko-KR" altLang="en-US" smtClean="0"/>
              <a:t>2016-11-14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44D57-EF04-4F86-A657-0362F8D33F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4648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227B-E8B4-4C5A-BE48-2027246A8E4D}" type="datetimeFigureOut">
              <a:rPr lang="ko-KR" altLang="en-US" smtClean="0"/>
              <a:t>2016-11-14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44D57-EF04-4F86-A657-0362F8D33F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320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227B-E8B4-4C5A-BE48-2027246A8E4D}" type="datetimeFigureOut">
              <a:rPr lang="ko-KR" altLang="en-US" smtClean="0"/>
              <a:t>2016-11-14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44D57-EF04-4F86-A657-0362F8D33F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78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227B-E8B4-4C5A-BE48-2027246A8E4D}" type="datetimeFigureOut">
              <a:rPr lang="ko-KR" altLang="en-US" smtClean="0"/>
              <a:t>2016-11-14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44D57-EF04-4F86-A657-0362F8D33F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0981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227B-E8B4-4C5A-BE48-2027246A8E4D}" type="datetimeFigureOut">
              <a:rPr lang="ko-KR" altLang="en-US" smtClean="0"/>
              <a:t>2016-11-14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44D57-EF04-4F86-A657-0362F8D33F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633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227B-E8B4-4C5A-BE48-2027246A8E4D}" type="datetimeFigureOut">
              <a:rPr lang="ko-KR" altLang="en-US" smtClean="0"/>
              <a:t>2016-11-14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44D57-EF04-4F86-A657-0362F8D33F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135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7227B-E8B4-4C5A-BE48-2027246A8E4D}" type="datetimeFigureOut">
              <a:rPr lang="ko-KR" altLang="en-US" smtClean="0"/>
              <a:t>2016-11-14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44D57-EF04-4F86-A657-0362F8D33FF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6643730" y="73238"/>
            <a:ext cx="2535450" cy="584759"/>
          </a:xfrm>
          <a:prstGeom prst="rect">
            <a:avLst/>
          </a:prstGeom>
          <a:noFill/>
        </p:spPr>
        <p:txBody>
          <a:bodyPr lIns="91424" tIns="45712" rIns="91424" bIns="45712">
            <a:spAutoFit/>
          </a:bodyPr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200" b="1" kern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맑은 고딕"/>
                <a:ea typeface="맑은 고딕"/>
              </a:rPr>
              <a:t>OrakSil.com</a:t>
            </a:r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1" y="485775"/>
            <a:ext cx="5940152" cy="0"/>
          </a:xfrm>
          <a:prstGeom prst="line">
            <a:avLst/>
          </a:prstGeom>
          <a:noFill/>
          <a:ln w="635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4" tIns="45712" rIns="91424" bIns="45712"/>
          <a:lstStyle/>
          <a:p>
            <a:endParaRPr lang="ko-KR" altLang="en-US"/>
          </a:p>
        </p:txBody>
      </p:sp>
      <p:sp>
        <p:nvSpPr>
          <p:cNvPr id="9" name="직사각형 8"/>
          <p:cNvSpPr/>
          <p:nvPr userDrawn="1"/>
        </p:nvSpPr>
        <p:spPr>
          <a:xfrm>
            <a:off x="5868145" y="73238"/>
            <a:ext cx="955183" cy="584759"/>
          </a:xfrm>
          <a:prstGeom prst="rect">
            <a:avLst/>
          </a:prstGeom>
          <a:noFill/>
        </p:spPr>
        <p:txBody>
          <a:bodyPr lIns="91424" tIns="45712" rIns="91424" bIns="45712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200" b="1" kern="0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맑은 고딕"/>
                <a:ea typeface="맑은 고딕"/>
              </a:rPr>
              <a:t>Fun</a:t>
            </a:r>
          </a:p>
        </p:txBody>
      </p:sp>
    </p:spTree>
    <p:extLst>
      <p:ext uri="{BB962C8B-B14F-4D97-AF65-F5344CB8AC3E}">
        <p14:creationId xmlns:p14="http://schemas.microsoft.com/office/powerpoint/2010/main" val="3496808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ABA98-AC32-4D42-BD00-B5BAE55CA224}" type="datetimeFigureOut">
              <a:rPr lang="ko-KR" altLang="en-US" smtClean="0"/>
              <a:t>2016-11-14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D24C7-2C66-4167-9C1E-EDE5DD615D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136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63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62FD5-D131-4B03-8BFF-80F82A7A1B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1"/>
            <a:ext cx="20574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1DABAE8-7677-4DF7-B0C9-2FC996954C4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직사각형 6"/>
          <p:cNvSpPr/>
          <p:nvPr userDrawn="1"/>
        </p:nvSpPr>
        <p:spPr>
          <a:xfrm>
            <a:off x="6643730" y="73238"/>
            <a:ext cx="2535450" cy="584759"/>
          </a:xfrm>
          <a:prstGeom prst="rect">
            <a:avLst/>
          </a:prstGeom>
          <a:noFill/>
        </p:spPr>
        <p:txBody>
          <a:bodyPr lIns="91424" tIns="45712" rIns="91424" bIns="45712">
            <a:spAutoFit/>
          </a:bodyPr>
          <a:lstStyle/>
          <a:p>
            <a:pPr algn="ctr">
              <a:defRPr/>
            </a:pPr>
            <a:r>
              <a:rPr lang="en-US" altLang="ko-KR" sz="3200" b="1" kern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맑은 고딕"/>
              </a:rPr>
              <a:t>OrakSil.com</a:t>
            </a:r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1" y="485775"/>
            <a:ext cx="5940152" cy="0"/>
          </a:xfrm>
          <a:prstGeom prst="line">
            <a:avLst/>
          </a:prstGeom>
          <a:noFill/>
          <a:ln w="635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4" tIns="45712" rIns="91424" bIns="45712"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" name="직사각형 8"/>
          <p:cNvSpPr/>
          <p:nvPr userDrawn="1"/>
        </p:nvSpPr>
        <p:spPr>
          <a:xfrm>
            <a:off x="5868145" y="73238"/>
            <a:ext cx="955183" cy="584759"/>
          </a:xfrm>
          <a:prstGeom prst="rect">
            <a:avLst/>
          </a:prstGeom>
          <a:noFill/>
        </p:spPr>
        <p:txBody>
          <a:bodyPr lIns="91424" tIns="45712" rIns="91424" bIns="45712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ko-KR" sz="3200" b="1" kern="0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맑은 고딕"/>
              </a:rPr>
              <a:t>Fun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58567" y="6525344"/>
            <a:ext cx="576064" cy="288032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ctr" defTabSz="914239" rtl="0" eaLnBrk="1" latinLnBrk="0" hangingPunct="1">
              <a:defRPr sz="44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19" algn="l" defTabSz="91423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39" algn="l" defTabSz="91423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58" algn="l" defTabSz="91423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77" algn="l" defTabSz="91423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96" algn="l" defTabSz="91423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716" algn="l" defTabSz="91423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835" algn="l" defTabSz="91423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54" algn="l" defTabSz="91423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1DABAE8-7677-4DF7-B0C9-2FC996954C41}" type="slidenum">
              <a:rPr lang="en-US" sz="1200" b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</a:rPr>
              <a:pPr/>
              <a:t>‹#›</a:t>
            </a:fld>
            <a:endParaRPr lang="en-US" sz="1200" b="0" dirty="0">
              <a:solidFill>
                <a:prstClr val="black">
                  <a:lumMod val="50000"/>
                  <a:lumOff val="50000"/>
                </a:prst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1601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</p:sldLayoutIdLst>
  <p:timing>
    <p:tnLst>
      <p:par>
        <p:cTn id="1" dur="indefinite" restart="never" nodeType="tmRoot"/>
      </p:par>
    </p:tnLst>
  </p:timing>
  <p:txStyles>
    <p:titleStyle>
      <a:lvl1pPr algn="l" defTabSz="91423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0" indent="-228560" algn="l" defTabSz="91423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79" indent="-228560" algn="l" defTabSz="91423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8" indent="-228560" algn="l" defTabSz="91423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8" indent="-228560" algn="l" defTabSz="91423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7" indent="-228560" algn="l" defTabSz="91423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56" indent="-228560" algn="l" defTabSz="91423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62FD5-D131-4B03-8BFF-80F82A7A1B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1"/>
            <a:ext cx="20574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1DABAE8-7677-4DF7-B0C9-2FC996954C4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직사각형 6"/>
          <p:cNvSpPr/>
          <p:nvPr userDrawn="1"/>
        </p:nvSpPr>
        <p:spPr>
          <a:xfrm>
            <a:off x="6643730" y="73238"/>
            <a:ext cx="2535450" cy="584759"/>
          </a:xfrm>
          <a:prstGeom prst="rect">
            <a:avLst/>
          </a:prstGeom>
          <a:noFill/>
        </p:spPr>
        <p:txBody>
          <a:bodyPr lIns="91424" tIns="45712" rIns="91424" bIns="45712">
            <a:spAutoFit/>
          </a:bodyPr>
          <a:lstStyle/>
          <a:p>
            <a:pPr algn="ctr">
              <a:defRPr/>
            </a:pPr>
            <a:r>
              <a:rPr lang="en-US" altLang="ko-KR" sz="3200" b="1" kern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맑은 고딕"/>
              </a:rPr>
              <a:t>OrakSil.com</a:t>
            </a:r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1" y="485775"/>
            <a:ext cx="5940152" cy="0"/>
          </a:xfrm>
          <a:prstGeom prst="line">
            <a:avLst/>
          </a:prstGeom>
          <a:noFill/>
          <a:ln w="635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4" tIns="45712" rIns="91424" bIns="45712"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" name="직사각형 8"/>
          <p:cNvSpPr/>
          <p:nvPr userDrawn="1"/>
        </p:nvSpPr>
        <p:spPr>
          <a:xfrm>
            <a:off x="5868145" y="73238"/>
            <a:ext cx="955183" cy="584759"/>
          </a:xfrm>
          <a:prstGeom prst="rect">
            <a:avLst/>
          </a:prstGeom>
          <a:noFill/>
        </p:spPr>
        <p:txBody>
          <a:bodyPr lIns="91424" tIns="45712" rIns="91424" bIns="45712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ko-KR" sz="3200" b="1" kern="0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맑은 고딕"/>
              </a:rPr>
              <a:t>Fun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58567" y="6525344"/>
            <a:ext cx="576064" cy="288032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ctr" defTabSz="914239" rtl="0" eaLnBrk="1" latinLnBrk="0" hangingPunct="1">
              <a:defRPr sz="44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19" algn="l" defTabSz="91423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39" algn="l" defTabSz="91423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58" algn="l" defTabSz="91423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77" algn="l" defTabSz="91423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96" algn="l" defTabSz="91423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716" algn="l" defTabSz="91423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835" algn="l" defTabSz="91423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54" algn="l" defTabSz="91423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1DABAE8-7677-4DF7-B0C9-2FC996954C41}" type="slidenum">
              <a:rPr lang="en-US" sz="1200" b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</a:rPr>
              <a:pPr/>
              <a:t>‹#›</a:t>
            </a:fld>
            <a:endParaRPr lang="en-US" sz="1200" b="0" dirty="0">
              <a:solidFill>
                <a:prstClr val="black">
                  <a:lumMod val="50000"/>
                  <a:lumOff val="50000"/>
                </a:prst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9006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</p:sldLayoutIdLst>
  <p:timing>
    <p:tnLst>
      <p:par>
        <p:cTn id="1" dur="indefinite" restart="never" nodeType="tmRoot"/>
      </p:par>
    </p:tnLst>
  </p:timing>
  <p:txStyles>
    <p:titleStyle>
      <a:lvl1pPr algn="l" defTabSz="91423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0" indent="-228560" algn="l" defTabSz="91423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79" indent="-228560" algn="l" defTabSz="91423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8" indent="-228560" algn="l" defTabSz="91423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8" indent="-228560" algn="l" defTabSz="91423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7" indent="-228560" algn="l" defTabSz="91423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56" indent="-228560" algn="l" defTabSz="91423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noraksil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unoraksil.com/" TargetMode="Externa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부제목 7"/>
          <p:cNvSpPr>
            <a:spLocks noGrp="1"/>
          </p:cNvSpPr>
          <p:nvPr>
            <p:ph type="subTitle" idx="1"/>
          </p:nvPr>
        </p:nvSpPr>
        <p:spPr>
          <a:xfrm>
            <a:off x="7789606" y="6252166"/>
            <a:ext cx="1306769" cy="353422"/>
          </a:xfrm>
        </p:spPr>
        <p:txBody>
          <a:bodyPr anchor="b">
            <a:normAutofit fontScale="55000" lnSpcReduction="20000"/>
          </a:bodyPr>
          <a:lstStyle/>
          <a:p>
            <a:pPr algn="r"/>
            <a:r>
              <a:rPr lang="en-US" altLang="ko-KR" sz="2000" smtClean="0"/>
              <a:t>Ver 2.0.0.161103</a:t>
            </a:r>
            <a:endParaRPr lang="ko-KR" altLang="en-US" sz="2000"/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862149" y="1953156"/>
            <a:ext cx="7319416" cy="1135112"/>
          </a:xfrm>
          <a:prstGeom prst="rect">
            <a:avLst/>
          </a:prstGeom>
        </p:spPr>
        <p:txBody>
          <a:bodyPr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5500" b="1" dirty="0"/>
          </a:p>
        </p:txBody>
      </p:sp>
      <p:pic>
        <p:nvPicPr>
          <p:cNvPr id="2050" name="Picture 2" descr="C:\Users\jinha\Desktop\곽승미대표님작업 펀오락실로고\명함FunOraksil로고\펀오락실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" y="5760720"/>
            <a:ext cx="2378482" cy="5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직사각형 6"/>
          <p:cNvSpPr>
            <a:spLocks noChangeArrowheads="1"/>
          </p:cNvSpPr>
          <p:nvPr/>
        </p:nvSpPr>
        <p:spPr bwMode="auto">
          <a:xfrm>
            <a:off x="296873" y="6323403"/>
            <a:ext cx="9053512" cy="246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4" tIns="45712" rIns="91424" bIns="45712">
            <a:spAutoFit/>
          </a:bodyPr>
          <a:lstStyle/>
          <a:p>
            <a:r>
              <a:rPr lang="en-US" altLang="ko-KR" sz="1000" smtClean="0"/>
              <a:t>Support site : </a:t>
            </a:r>
            <a:r>
              <a:rPr lang="en-US" altLang="ko-KR" sz="1000" smtClean="0">
                <a:hlinkClick r:id="rId3"/>
              </a:rPr>
              <a:t>feature.funoraksil.com/html/help.asp</a:t>
            </a:r>
            <a:endParaRPr lang="en-US" altLang="ko-KR" sz="1000" smtClean="0"/>
          </a:p>
        </p:txBody>
      </p:sp>
    </p:spTree>
    <p:extLst>
      <p:ext uri="{BB962C8B-B14F-4D97-AF65-F5344CB8AC3E}">
        <p14:creationId xmlns:p14="http://schemas.microsoft.com/office/powerpoint/2010/main" val="321533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" y="-10244"/>
            <a:ext cx="914400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3" rIns="91385" bIns="45693"/>
          <a:lstStyle/>
          <a:p>
            <a:pPr defTabSz="911235" eaLnBrk="0" hangingPunct="0"/>
            <a:r>
              <a:rPr lang="ko-KR" altLang="en-US" sz="2800" b="1" smtClean="0">
                <a:solidFill>
                  <a:prstClr val="black">
                    <a:lumMod val="50000"/>
                    <a:lumOff val="50000"/>
                  </a:prstClr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소스코드 특징</a:t>
            </a:r>
            <a:endParaRPr lang="en-US" altLang="ko-KR" sz="2800" b="1">
              <a:solidFill>
                <a:prstClr val="black">
                  <a:lumMod val="50000"/>
                  <a:lumOff val="50000"/>
                </a:prstClr>
              </a:solidFill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66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" y="-10244"/>
            <a:ext cx="914400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3" rIns="91385" bIns="45693"/>
          <a:lstStyle/>
          <a:p>
            <a:pPr defTabSz="911235" eaLnBrk="0" hangingPunct="0"/>
            <a:r>
              <a:rPr lang="ko-KR" altLang="en-US" sz="2800" b="1" smtClean="0">
                <a:solidFill>
                  <a:prstClr val="black">
                    <a:lumMod val="50000"/>
                    <a:lumOff val="50000"/>
                  </a:prstClr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소스코드 설명서</a:t>
            </a:r>
            <a:endParaRPr lang="en-US" altLang="ko-KR" sz="2800" b="1">
              <a:solidFill>
                <a:prstClr val="black">
                  <a:lumMod val="50000"/>
                  <a:lumOff val="50000"/>
                </a:prstClr>
              </a:solidFill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97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" y="-10244"/>
            <a:ext cx="914400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3" rIns="91385" bIns="45693"/>
          <a:lstStyle/>
          <a:p>
            <a:pPr defTabSz="911235" eaLnBrk="0" hangingPunct="0"/>
            <a:r>
              <a:rPr lang="ko-KR" altLang="en-US" sz="2800" b="1" smtClean="0">
                <a:solidFill>
                  <a:prstClr val="black">
                    <a:lumMod val="50000"/>
                    <a:lumOff val="50000"/>
                  </a:prstClr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소스코드 설명서</a:t>
            </a:r>
            <a:endParaRPr lang="en-US" altLang="ko-KR" sz="2800" b="1">
              <a:solidFill>
                <a:prstClr val="black">
                  <a:lumMod val="50000"/>
                  <a:lumOff val="50000"/>
                </a:prstClr>
              </a:solidFill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02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" y="-10244"/>
            <a:ext cx="914400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3" rIns="91385" bIns="45693"/>
          <a:lstStyle/>
          <a:p>
            <a:pPr defTabSz="911235" eaLnBrk="0" hangingPunct="0"/>
            <a:r>
              <a:rPr lang="ko-KR" altLang="en-US" sz="2800" b="1" smtClean="0">
                <a:solidFill>
                  <a:prstClr val="black">
                    <a:lumMod val="50000"/>
                    <a:lumOff val="50000"/>
                  </a:prstClr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소스코드 설명서</a:t>
            </a:r>
            <a:endParaRPr lang="en-US" altLang="ko-KR" sz="2800" b="1">
              <a:solidFill>
                <a:prstClr val="black">
                  <a:lumMod val="50000"/>
                  <a:lumOff val="50000"/>
                </a:prstClr>
              </a:solidFill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60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auto">
          <a:xfrm>
            <a:off x="42863" y="5112622"/>
            <a:ext cx="9053512" cy="1477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4" tIns="45712" rIns="91424" bIns="45712">
            <a:spAutoFit/>
          </a:bodyPr>
          <a:lstStyle/>
          <a:p>
            <a:r>
              <a:rPr lang="en-US" altLang="ko-KR" sz="1000" smtClean="0"/>
              <a:t>Company - FunOraksil </a:t>
            </a:r>
            <a:r>
              <a:rPr lang="en-US" altLang="ko-KR" sz="1000"/>
              <a:t>Co., Ltd.</a:t>
            </a:r>
            <a:r>
              <a:rPr lang="ko-KR" altLang="en-US" sz="1000"/>
              <a:t>   </a:t>
            </a:r>
            <a:endParaRPr lang="en-US" altLang="ko-KR" sz="1000" smtClean="0"/>
          </a:p>
          <a:p>
            <a:r>
              <a:rPr lang="en-US" altLang="ko-KR" sz="1000" smtClean="0"/>
              <a:t>Contact us - Im</a:t>
            </a:r>
            <a:r>
              <a:rPr lang="en-US" altLang="ko-KR" sz="1000"/>
              <a:t>, Jin </a:t>
            </a:r>
            <a:r>
              <a:rPr lang="en-US" altLang="ko-KR" sz="1000" smtClean="0"/>
              <a:t>Ha</a:t>
            </a:r>
          </a:p>
          <a:p>
            <a:endParaRPr lang="en-US" altLang="ko-KR" sz="1000"/>
          </a:p>
          <a:p>
            <a:r>
              <a:rPr lang="en-US" altLang="ko-KR" sz="1000" smtClean="0"/>
              <a:t>Office Tel</a:t>
            </a:r>
            <a:r>
              <a:rPr lang="ko-KR" altLang="en-US" sz="1000"/>
              <a:t> </a:t>
            </a:r>
            <a:r>
              <a:rPr lang="en-US" altLang="ko-KR" sz="1000" smtClean="0"/>
              <a:t>- </a:t>
            </a:r>
            <a:r>
              <a:rPr lang="en-US" altLang="ko-KR" sz="1000"/>
              <a:t>+</a:t>
            </a:r>
            <a:r>
              <a:rPr lang="en-US" altLang="ko-KR" sz="1000" smtClean="0"/>
              <a:t>82-33-242-8567 (direct)</a:t>
            </a:r>
          </a:p>
          <a:p>
            <a:r>
              <a:rPr lang="en-US" altLang="ko-KR" sz="1000" smtClean="0"/>
              <a:t>Cell phone - +82-10-5342-5671</a:t>
            </a:r>
            <a:endParaRPr lang="ko-KR" altLang="en-US" sz="1000"/>
          </a:p>
          <a:p>
            <a:r>
              <a:rPr lang="en-US" altLang="ko-KR" sz="1000"/>
              <a:t>E-mail</a:t>
            </a:r>
            <a:r>
              <a:rPr lang="ko-KR" altLang="en-US" sz="1000"/>
              <a:t> </a:t>
            </a:r>
            <a:r>
              <a:rPr lang="en-US" altLang="ko-KR" sz="1000" smtClean="0"/>
              <a:t>-</a:t>
            </a:r>
            <a:r>
              <a:rPr lang="en-US" altLang="ko-KR" sz="1000"/>
              <a:t> </a:t>
            </a:r>
            <a:r>
              <a:rPr lang="en-US" altLang="ko-KR" sz="1000" smtClean="0"/>
              <a:t>phoneoraksil@gmail.com</a:t>
            </a:r>
          </a:p>
          <a:p>
            <a:r>
              <a:rPr lang="en-US" altLang="ko-KR" sz="1000" smtClean="0"/>
              <a:t>Site - </a:t>
            </a:r>
            <a:r>
              <a:rPr lang="en-US" altLang="ko-KR" sz="1000" smtClean="0">
                <a:hlinkClick r:id="rId2"/>
              </a:rPr>
              <a:t>www.funoraksil.com</a:t>
            </a:r>
            <a:endParaRPr lang="en-US" altLang="ko-KR" sz="1000" smtClean="0"/>
          </a:p>
          <a:p>
            <a:r>
              <a:rPr lang="en-US" altLang="ko-KR" sz="1000" smtClean="0"/>
              <a:t>Support site : </a:t>
            </a:r>
            <a:r>
              <a:rPr lang="en-US" altLang="ko-KR" sz="1000" smtClean="0">
                <a:hlinkClick r:id="rId2"/>
              </a:rPr>
              <a:t>feature.funoraksil.com/html/help.asp</a:t>
            </a:r>
            <a:endParaRPr lang="en-US" altLang="ko-KR" sz="1000" smtClean="0"/>
          </a:p>
          <a:p>
            <a:r>
              <a:rPr lang="en-US" altLang="ko-KR" sz="1000" smtClean="0"/>
              <a:t>Address - GIMC Developer Center,854, BakSa Road, Seong-Myoun, ChunCheon, Gangwondo, South Korea</a:t>
            </a:r>
            <a:endParaRPr lang="ko-KR" altLang="en-US" sz="100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349699" y="2789188"/>
            <a:ext cx="6432996" cy="1135112"/>
          </a:xfrm>
          <a:prstGeom prst="rect">
            <a:avLst/>
          </a:prstGeom>
        </p:spPr>
        <p:txBody>
          <a:bodyPr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500" b="1" smtClean="0"/>
              <a:t>THE END.</a:t>
            </a:r>
            <a:endParaRPr lang="en-US" sz="5500" b="1" dirty="0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auto">
          <a:xfrm>
            <a:off x="2220235" y="2335213"/>
            <a:ext cx="4706937" cy="36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4" tIns="45712" rIns="91424" bIns="45712">
            <a:spAutoFit/>
          </a:bodyPr>
          <a:lstStyle/>
          <a:p>
            <a:r>
              <a:rPr lang="ko-KR" altLang="en-US" smtClean="0"/>
              <a:t>즐거움을 주는 일</a:t>
            </a:r>
            <a:r>
              <a:rPr lang="en-US" altLang="ko-KR" smtClean="0"/>
              <a:t>, </a:t>
            </a:r>
            <a:r>
              <a:rPr lang="ko-KR" altLang="en-US" smtClean="0"/>
              <a:t>창조적 행복을 만드는 일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132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58949</TotalTime>
  <Words>32</Words>
  <Application>Microsoft Office PowerPoint</Application>
  <PresentationFormat>화면 슬라이드 쇼(4:3)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4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2_디자인 사용자 지정</vt:lpstr>
      <vt:lpstr>1_디자인 사용자 지정</vt:lpstr>
      <vt:lpstr>1_Custom Design</vt:lpstr>
      <vt:lpstr>4_Custom Design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PowerPointTemplate</dc:title>
  <dc:creator>showeet.com</dc:creator>
  <dc:description>© Copyright Showeet.com</dc:description>
  <cp:lastModifiedBy>jinha</cp:lastModifiedBy>
  <cp:revision>562</cp:revision>
  <cp:lastPrinted>2016-11-03T07:02:03Z</cp:lastPrinted>
  <dcterms:created xsi:type="dcterms:W3CDTF">2011-05-09T14:18:21Z</dcterms:created>
  <dcterms:modified xsi:type="dcterms:W3CDTF">2016-11-14T04:48:49Z</dcterms:modified>
  <cp:category>Templates</cp:category>
</cp:coreProperties>
</file>